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8" r:id="rId2"/>
    <p:sldId id="342" r:id="rId3"/>
    <p:sldId id="441" r:id="rId4"/>
    <p:sldId id="430" r:id="rId5"/>
    <p:sldId id="434" r:id="rId6"/>
    <p:sldId id="428" r:id="rId7"/>
    <p:sldId id="432" r:id="rId8"/>
    <p:sldId id="435" r:id="rId9"/>
    <p:sldId id="436" r:id="rId10"/>
    <p:sldId id="440" r:id="rId11"/>
    <p:sldId id="437" r:id="rId12"/>
    <p:sldId id="348" r:id="rId13"/>
    <p:sldId id="429" r:id="rId14"/>
    <p:sldId id="439" r:id="rId15"/>
    <p:sldId id="423" r:id="rId16"/>
    <p:sldId id="438" r:id="rId17"/>
    <p:sldId id="411" r:id="rId18"/>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166"/>
    <a:srgbClr val="FF4D52"/>
    <a:srgbClr val="99E968"/>
    <a:srgbClr val="04BBFF"/>
    <a:srgbClr val="B3DDFF"/>
    <a:srgbClr val="272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5460" autoAdjust="0"/>
  </p:normalViewPr>
  <p:slideViewPr>
    <p:cSldViewPr snapToGrid="0" snapToObjects="1" showGuides="1">
      <p:cViewPr varScale="1">
        <p:scale>
          <a:sx n="67" d="100"/>
          <a:sy n="67" d="100"/>
        </p:scale>
        <p:origin x="150"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B5C51-73DD-4088-A16F-E448803E0C8F}"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fr-FR"/>
        </a:p>
      </dgm:t>
    </dgm:pt>
    <dgm:pt modelId="{96676A24-25A0-45AC-923B-64D0296C0059}">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SEPTEMBRE</a:t>
          </a:r>
          <a:endParaRPr lang="fr-FR" dirty="0"/>
        </a:p>
      </dgm:t>
    </dgm:pt>
    <dgm:pt modelId="{9EC85F64-255E-4533-883B-60A9FAD1A170}" type="parTrans" cxnId="{FE5E3E9C-68F1-4F88-98FB-15D2C51B6417}">
      <dgm:prSet/>
      <dgm:spPr/>
      <dgm:t>
        <a:bodyPr/>
        <a:lstStyle/>
        <a:p>
          <a:endParaRPr lang="fr-FR"/>
        </a:p>
      </dgm:t>
    </dgm:pt>
    <dgm:pt modelId="{E76FEE8A-5E05-4570-9EF7-7E0711AA36FA}" type="sibTrans" cxnId="{FE5E3E9C-68F1-4F88-98FB-15D2C51B6417}">
      <dgm:prSet/>
      <dgm:spPr/>
      <dgm:t>
        <a:bodyPr/>
        <a:lstStyle/>
        <a:p>
          <a:endParaRPr lang="fr-FR"/>
        </a:p>
      </dgm:t>
    </dgm:pt>
    <dgm:pt modelId="{A4AA8F50-61ED-4951-AEE0-ED957BF725CF}">
      <dgm:prSet phldrT="[Texte]">
        <dgm:style>
          <a:lnRef idx="2">
            <a:schemeClr val="dk1"/>
          </a:lnRef>
          <a:fillRef idx="1">
            <a:schemeClr val="lt1"/>
          </a:fillRef>
          <a:effectRef idx="0">
            <a:schemeClr val="dk1"/>
          </a:effectRef>
          <a:fontRef idx="minor">
            <a:schemeClr val="dk1"/>
          </a:fontRef>
        </dgm:style>
      </dgm:prSet>
      <dgm:spPr/>
      <dgm:t>
        <a:bodyPr/>
        <a:lstStyle/>
        <a:p>
          <a:r>
            <a:rPr lang="fr-FR" dirty="0" smtClean="0"/>
            <a:t>Mise à disposition de l’outil </a:t>
          </a:r>
          <a:r>
            <a:rPr lang="fr-FR" b="1" dirty="0" err="1" smtClean="0"/>
            <a:t>Diagnoform</a:t>
          </a:r>
          <a:r>
            <a:rPr lang="fr-FR" dirty="0" smtClean="0"/>
            <a:t> pour les Clubs et Comités Départementaux d’Athlétisme de Nouvelle-Aquitaine</a:t>
          </a:r>
          <a:endParaRPr lang="fr-FR" dirty="0"/>
        </a:p>
      </dgm:t>
    </dgm:pt>
    <dgm:pt modelId="{8AD7249D-0C84-4FE6-A861-293C3A59C766}" type="parTrans" cxnId="{B7C72697-267D-4CB7-BBB7-D0665C0D8550}">
      <dgm:prSet/>
      <dgm:spPr/>
      <dgm:t>
        <a:bodyPr/>
        <a:lstStyle/>
        <a:p>
          <a:endParaRPr lang="fr-FR"/>
        </a:p>
      </dgm:t>
    </dgm:pt>
    <dgm:pt modelId="{7209D330-253B-4B09-AC14-95BDA6741276}" type="sibTrans" cxnId="{B7C72697-267D-4CB7-BBB7-D0665C0D8550}">
      <dgm:prSet/>
      <dgm:spPr/>
      <dgm:t>
        <a:bodyPr/>
        <a:lstStyle/>
        <a:p>
          <a:endParaRPr lang="fr-FR"/>
        </a:p>
      </dgm:t>
    </dgm:pt>
    <dgm:pt modelId="{8A43F1DD-E7F5-48A8-A7F9-9A884C3BCAE7}">
      <dgm:prSet phldrT="[Texte]">
        <dgm:style>
          <a:lnRef idx="2">
            <a:schemeClr val="dk1"/>
          </a:lnRef>
          <a:fillRef idx="1">
            <a:schemeClr val="lt1"/>
          </a:fillRef>
          <a:effectRef idx="0">
            <a:schemeClr val="dk1"/>
          </a:effectRef>
          <a:fontRef idx="minor">
            <a:schemeClr val="dk1"/>
          </a:fontRef>
        </dgm:style>
      </dgm:prSet>
      <dgm:spPr/>
      <dgm:t>
        <a:bodyPr/>
        <a:lstStyle/>
        <a:p>
          <a:r>
            <a:rPr lang="fr-FR" b="1" dirty="0" smtClean="0"/>
            <a:t>Journée Nationale de la Marche Nordique </a:t>
          </a:r>
          <a:r>
            <a:rPr lang="fr-FR" dirty="0" smtClean="0"/>
            <a:t>(du 11 sept. au 3 octobre 2021)  </a:t>
          </a:r>
          <a:endParaRPr lang="fr-FR" dirty="0"/>
        </a:p>
      </dgm:t>
    </dgm:pt>
    <dgm:pt modelId="{504BE506-F1BD-4B71-89CE-A114762A690E}" type="parTrans" cxnId="{312C3879-ECDC-4E85-A0D7-69F7C8920D7B}">
      <dgm:prSet/>
      <dgm:spPr/>
      <dgm:t>
        <a:bodyPr/>
        <a:lstStyle/>
        <a:p>
          <a:endParaRPr lang="fr-FR"/>
        </a:p>
      </dgm:t>
    </dgm:pt>
    <dgm:pt modelId="{755E53E2-5F07-477C-A955-E6BAD5383D6A}" type="sibTrans" cxnId="{312C3879-ECDC-4E85-A0D7-69F7C8920D7B}">
      <dgm:prSet/>
      <dgm:spPr/>
      <dgm:t>
        <a:bodyPr/>
        <a:lstStyle/>
        <a:p>
          <a:endParaRPr lang="fr-FR"/>
        </a:p>
      </dgm:t>
    </dgm:pt>
    <dgm:pt modelId="{03C15035-53EE-4399-8BB5-C04AA26A764D}">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OCTOBRE</a:t>
          </a:r>
          <a:endParaRPr lang="fr-FR" dirty="0"/>
        </a:p>
      </dgm:t>
    </dgm:pt>
    <dgm:pt modelId="{0F394E50-D45F-467F-88C8-F3D91708A587}" type="parTrans" cxnId="{A6FCEC2E-595A-4E24-B054-2D2DE8A08301}">
      <dgm:prSet/>
      <dgm:spPr/>
      <dgm:t>
        <a:bodyPr/>
        <a:lstStyle/>
        <a:p>
          <a:endParaRPr lang="fr-FR"/>
        </a:p>
      </dgm:t>
    </dgm:pt>
    <dgm:pt modelId="{556DBD30-40DA-4855-A112-4E960906B0D3}" type="sibTrans" cxnId="{A6FCEC2E-595A-4E24-B054-2D2DE8A08301}">
      <dgm:prSet/>
      <dgm:spPr/>
      <dgm:t>
        <a:bodyPr/>
        <a:lstStyle/>
        <a:p>
          <a:endParaRPr lang="fr-FR"/>
        </a:p>
      </dgm:t>
    </dgm:pt>
    <dgm:pt modelId="{D6BAA08F-4D00-4829-9E2B-26F2343DEF53}">
      <dgm:prSet phldrT="[Texte]">
        <dgm:style>
          <a:lnRef idx="2">
            <a:schemeClr val="dk1"/>
          </a:lnRef>
          <a:fillRef idx="1">
            <a:schemeClr val="lt1"/>
          </a:fillRef>
          <a:effectRef idx="0">
            <a:schemeClr val="dk1"/>
          </a:effectRef>
          <a:fontRef idx="minor">
            <a:schemeClr val="dk1"/>
          </a:fontRef>
        </dgm:style>
      </dgm:prSet>
      <dgm:spPr/>
      <dgm:t>
        <a:bodyPr/>
        <a:lstStyle/>
        <a:p>
          <a:r>
            <a:rPr lang="fr-FR" dirty="0" smtClean="0"/>
            <a:t>Chasse au Trésor d’</a:t>
          </a:r>
          <a:r>
            <a:rPr lang="fr-FR" b="1" dirty="0" smtClean="0"/>
            <a:t>Halloween</a:t>
          </a:r>
          <a:r>
            <a:rPr lang="fr-FR" dirty="0" smtClean="0"/>
            <a:t> (les 30 et 31 octobre 2021)</a:t>
          </a:r>
          <a:endParaRPr lang="fr-FR" dirty="0"/>
        </a:p>
      </dgm:t>
    </dgm:pt>
    <dgm:pt modelId="{61B5D045-B57F-4481-87A0-665C5C9A2A25}" type="parTrans" cxnId="{FF2D6A18-EE72-42E4-B4FD-F479D75EEC55}">
      <dgm:prSet/>
      <dgm:spPr/>
      <dgm:t>
        <a:bodyPr/>
        <a:lstStyle/>
        <a:p>
          <a:endParaRPr lang="fr-FR"/>
        </a:p>
      </dgm:t>
    </dgm:pt>
    <dgm:pt modelId="{779A41FE-DA77-4213-84F4-75179F6C91F7}" type="sibTrans" cxnId="{FF2D6A18-EE72-42E4-B4FD-F479D75EEC55}">
      <dgm:prSet/>
      <dgm:spPr/>
      <dgm:t>
        <a:bodyPr/>
        <a:lstStyle/>
        <a:p>
          <a:endParaRPr lang="fr-FR"/>
        </a:p>
      </dgm:t>
    </dgm:pt>
    <dgm:pt modelId="{F2E71040-B606-43B5-B33A-FA7A4748E205}">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JANVIER</a:t>
          </a:r>
          <a:endParaRPr lang="fr-FR" dirty="0"/>
        </a:p>
      </dgm:t>
    </dgm:pt>
    <dgm:pt modelId="{E4FE7B6E-4D41-4433-8B88-F7CB967E436F}" type="parTrans" cxnId="{4B1EC236-952A-4C0B-A977-8F6FE1B1CA61}">
      <dgm:prSet/>
      <dgm:spPr/>
      <dgm:t>
        <a:bodyPr/>
        <a:lstStyle/>
        <a:p>
          <a:endParaRPr lang="fr-FR"/>
        </a:p>
      </dgm:t>
    </dgm:pt>
    <dgm:pt modelId="{08139DB6-E77C-41C0-94E4-8057EA55F27F}" type="sibTrans" cxnId="{4B1EC236-952A-4C0B-A977-8F6FE1B1CA61}">
      <dgm:prSet/>
      <dgm:spPr/>
      <dgm:t>
        <a:bodyPr/>
        <a:lstStyle/>
        <a:p>
          <a:endParaRPr lang="fr-FR"/>
        </a:p>
      </dgm:t>
    </dgm:pt>
    <dgm:pt modelId="{9BB29ECC-E234-44CA-B99E-99E966252BA5}">
      <dgm:prSet phldrT="[Texte]">
        <dgm:style>
          <a:lnRef idx="2">
            <a:schemeClr val="dk1"/>
          </a:lnRef>
          <a:fillRef idx="1">
            <a:schemeClr val="lt1"/>
          </a:fillRef>
          <a:effectRef idx="0">
            <a:schemeClr val="dk1"/>
          </a:effectRef>
          <a:fontRef idx="minor">
            <a:schemeClr val="dk1"/>
          </a:fontRef>
        </dgm:style>
      </dgm:prSet>
      <dgm:spPr/>
      <dgm:t>
        <a:bodyPr/>
        <a:lstStyle/>
        <a:p>
          <a:r>
            <a:rPr lang="fr-FR" dirty="0" smtClean="0"/>
            <a:t>Lancement de l’appel à candidature pour le « </a:t>
          </a:r>
          <a:r>
            <a:rPr lang="fr-FR" b="1" dirty="0" smtClean="0"/>
            <a:t>MAIF Marche Nordique Tour Patrimoine</a:t>
          </a:r>
          <a:r>
            <a:rPr lang="fr-FR" dirty="0" smtClean="0"/>
            <a:t> »</a:t>
          </a:r>
          <a:endParaRPr lang="fr-FR" dirty="0"/>
        </a:p>
      </dgm:t>
    </dgm:pt>
    <dgm:pt modelId="{920B5AA7-BCA6-4AFD-A92D-BBBA0D58E506}" type="parTrans" cxnId="{9F8DD561-B071-4D87-8F24-4A0DF7505117}">
      <dgm:prSet/>
      <dgm:spPr/>
      <dgm:t>
        <a:bodyPr/>
        <a:lstStyle/>
        <a:p>
          <a:endParaRPr lang="fr-FR"/>
        </a:p>
      </dgm:t>
    </dgm:pt>
    <dgm:pt modelId="{DE062AF7-DC62-4892-A980-AE16D29A24CC}" type="sibTrans" cxnId="{9F8DD561-B071-4D87-8F24-4A0DF7505117}">
      <dgm:prSet/>
      <dgm:spPr/>
      <dgm:t>
        <a:bodyPr/>
        <a:lstStyle/>
        <a:p>
          <a:endParaRPr lang="fr-FR"/>
        </a:p>
      </dgm:t>
    </dgm:pt>
    <dgm:pt modelId="{6AE9EB78-0669-4C66-9B25-5C322BA2B1ED}">
      <dgm:prSet>
        <dgm:style>
          <a:lnRef idx="0">
            <a:schemeClr val="dk1"/>
          </a:lnRef>
          <a:fillRef idx="3">
            <a:schemeClr val="dk1"/>
          </a:fillRef>
          <a:effectRef idx="3">
            <a:schemeClr val="dk1"/>
          </a:effectRef>
          <a:fontRef idx="minor">
            <a:schemeClr val="lt1"/>
          </a:fontRef>
        </dgm:style>
      </dgm:prSet>
      <dgm:spPr/>
      <dgm:t>
        <a:bodyPr/>
        <a:lstStyle/>
        <a:p>
          <a:r>
            <a:rPr lang="fr-FR" dirty="0" smtClean="0"/>
            <a:t>FEVRIER</a:t>
          </a:r>
          <a:endParaRPr lang="fr-FR" dirty="0"/>
        </a:p>
      </dgm:t>
    </dgm:pt>
    <dgm:pt modelId="{46535CB9-8D79-434E-B08C-9E7EAFABB923}" type="parTrans" cxnId="{D30B8EC8-D872-4333-9A1E-548FEC666C70}">
      <dgm:prSet/>
      <dgm:spPr/>
      <dgm:t>
        <a:bodyPr/>
        <a:lstStyle/>
        <a:p>
          <a:endParaRPr lang="fr-FR"/>
        </a:p>
      </dgm:t>
    </dgm:pt>
    <dgm:pt modelId="{7EAFBAFB-7EBE-40AC-94F7-E87819D6B3EE}" type="sibTrans" cxnId="{D30B8EC8-D872-4333-9A1E-548FEC666C70}">
      <dgm:prSet/>
      <dgm:spPr/>
      <dgm:t>
        <a:bodyPr/>
        <a:lstStyle/>
        <a:p>
          <a:endParaRPr lang="fr-FR"/>
        </a:p>
      </dgm:t>
    </dgm:pt>
    <dgm:pt modelId="{A25900E2-1D21-4862-8E93-E4C5AF2B2AA1}">
      <dgm:prSet>
        <dgm:style>
          <a:lnRef idx="0">
            <a:schemeClr val="dk1"/>
          </a:lnRef>
          <a:fillRef idx="3">
            <a:schemeClr val="dk1"/>
          </a:fillRef>
          <a:effectRef idx="3">
            <a:schemeClr val="dk1"/>
          </a:effectRef>
          <a:fontRef idx="minor">
            <a:schemeClr val="lt1"/>
          </a:fontRef>
        </dgm:style>
      </dgm:prSet>
      <dgm:spPr/>
      <dgm:t>
        <a:bodyPr/>
        <a:lstStyle/>
        <a:p>
          <a:r>
            <a:rPr lang="fr-FR" dirty="0" smtClean="0"/>
            <a:t>AVRIL</a:t>
          </a:r>
          <a:endParaRPr lang="fr-FR" dirty="0"/>
        </a:p>
      </dgm:t>
    </dgm:pt>
    <dgm:pt modelId="{A4CDE414-A8AE-4267-A471-32C90AFD8B4F}" type="parTrans" cxnId="{7E22DAB3-F1AB-420C-8FD4-80257DC58109}">
      <dgm:prSet/>
      <dgm:spPr/>
      <dgm:t>
        <a:bodyPr/>
        <a:lstStyle/>
        <a:p>
          <a:endParaRPr lang="fr-FR"/>
        </a:p>
      </dgm:t>
    </dgm:pt>
    <dgm:pt modelId="{AF535036-02BC-4E83-B45C-32D581162E25}" type="sibTrans" cxnId="{7E22DAB3-F1AB-420C-8FD4-80257DC58109}">
      <dgm:prSet/>
      <dgm:spPr/>
      <dgm:t>
        <a:bodyPr/>
        <a:lstStyle/>
        <a:p>
          <a:endParaRPr lang="fr-FR"/>
        </a:p>
      </dgm:t>
    </dgm:pt>
    <dgm:pt modelId="{0F821F06-F739-490D-8EFC-4A1EEC3C235D}">
      <dgm:prSet>
        <dgm:style>
          <a:lnRef idx="0">
            <a:schemeClr val="dk1"/>
          </a:lnRef>
          <a:fillRef idx="3">
            <a:schemeClr val="dk1"/>
          </a:fillRef>
          <a:effectRef idx="3">
            <a:schemeClr val="dk1"/>
          </a:effectRef>
          <a:fontRef idx="minor">
            <a:schemeClr val="lt1"/>
          </a:fontRef>
        </dgm:style>
      </dgm:prSet>
      <dgm:spPr/>
      <dgm:t>
        <a:bodyPr/>
        <a:lstStyle/>
        <a:p>
          <a:r>
            <a:rPr lang="fr-FR" dirty="0" smtClean="0"/>
            <a:t>MAI JUIN JUILLET</a:t>
          </a:r>
          <a:endParaRPr lang="fr-FR" dirty="0"/>
        </a:p>
      </dgm:t>
    </dgm:pt>
    <dgm:pt modelId="{038C00C1-1779-4558-9CB8-6C29360FDA56}" type="parTrans" cxnId="{797B50C5-A810-4E6C-B37F-38425CCAF94C}">
      <dgm:prSet/>
      <dgm:spPr/>
      <dgm:t>
        <a:bodyPr/>
        <a:lstStyle/>
        <a:p>
          <a:endParaRPr lang="fr-FR"/>
        </a:p>
      </dgm:t>
    </dgm:pt>
    <dgm:pt modelId="{17AC2174-574D-40E6-8B93-9FA74CBEC842}" type="sibTrans" cxnId="{797B50C5-A810-4E6C-B37F-38425CCAF94C}">
      <dgm:prSet/>
      <dgm:spPr/>
      <dgm:t>
        <a:bodyPr/>
        <a:lstStyle/>
        <a:p>
          <a:endParaRPr lang="fr-FR"/>
        </a:p>
      </dgm:t>
    </dgm:pt>
    <dgm:pt modelId="{1893BE3B-69A8-42FE-AEB5-6DB607E38107}">
      <dgm:prSet>
        <dgm:style>
          <a:lnRef idx="2">
            <a:schemeClr val="dk1"/>
          </a:lnRef>
          <a:fillRef idx="1">
            <a:schemeClr val="lt1"/>
          </a:fillRef>
          <a:effectRef idx="0">
            <a:schemeClr val="dk1"/>
          </a:effectRef>
          <a:fontRef idx="minor">
            <a:schemeClr val="dk1"/>
          </a:fontRef>
        </dgm:style>
      </dgm:prSet>
      <dgm:spPr/>
      <dgm:t>
        <a:bodyPr/>
        <a:lstStyle/>
        <a:p>
          <a:r>
            <a:rPr lang="fr-FR" dirty="0" smtClean="0"/>
            <a:t>Balade de la </a:t>
          </a:r>
          <a:r>
            <a:rPr lang="fr-FR" b="1" dirty="0" smtClean="0"/>
            <a:t>Saint-Valentin</a:t>
          </a:r>
          <a:r>
            <a:rPr lang="fr-FR" dirty="0" smtClean="0"/>
            <a:t> (12,13,19 et 20 février 2022)</a:t>
          </a:r>
          <a:endParaRPr lang="fr-FR" dirty="0"/>
        </a:p>
      </dgm:t>
    </dgm:pt>
    <dgm:pt modelId="{18A4F2C6-3F62-4E18-B6A5-07471DC67D97}" type="parTrans" cxnId="{8E540FBF-419E-49A7-A0E3-D52385F4F32E}">
      <dgm:prSet/>
      <dgm:spPr/>
      <dgm:t>
        <a:bodyPr/>
        <a:lstStyle/>
        <a:p>
          <a:endParaRPr lang="fr-FR"/>
        </a:p>
      </dgm:t>
    </dgm:pt>
    <dgm:pt modelId="{ABE21FBC-6D09-4F92-8446-ABC05CED7A81}" type="sibTrans" cxnId="{8E540FBF-419E-49A7-A0E3-D52385F4F32E}">
      <dgm:prSet/>
      <dgm:spPr/>
      <dgm:t>
        <a:bodyPr/>
        <a:lstStyle/>
        <a:p>
          <a:endParaRPr lang="fr-FR"/>
        </a:p>
      </dgm:t>
    </dgm:pt>
    <dgm:pt modelId="{228FFEE7-C88F-47C8-B70F-4B1F4E95C636}">
      <dgm:prSet>
        <dgm:style>
          <a:lnRef idx="2">
            <a:schemeClr val="dk1"/>
          </a:lnRef>
          <a:fillRef idx="1">
            <a:schemeClr val="lt1"/>
          </a:fillRef>
          <a:effectRef idx="0">
            <a:schemeClr val="dk1"/>
          </a:effectRef>
          <a:fontRef idx="minor">
            <a:schemeClr val="dk1"/>
          </a:fontRef>
        </dgm:style>
      </dgm:prSet>
      <dgm:spPr/>
      <dgm:t>
        <a:bodyPr/>
        <a:lstStyle/>
        <a:p>
          <a:r>
            <a:rPr lang="fr-FR" dirty="0" smtClean="0"/>
            <a:t>Chasse au Trésor de </a:t>
          </a:r>
          <a:r>
            <a:rPr lang="fr-FR" b="1" dirty="0" smtClean="0"/>
            <a:t>Pâques</a:t>
          </a:r>
          <a:r>
            <a:rPr lang="fr-FR" dirty="0" smtClean="0"/>
            <a:t> (2, 3 et 4 avril 2022)</a:t>
          </a:r>
          <a:endParaRPr lang="fr-FR" dirty="0"/>
        </a:p>
      </dgm:t>
    </dgm:pt>
    <dgm:pt modelId="{D8ECAEED-01E0-494D-9675-F30D948FCC01}" type="parTrans" cxnId="{049C3BCC-CFA3-489D-99AE-A8B6EB4D5CA6}">
      <dgm:prSet/>
      <dgm:spPr/>
      <dgm:t>
        <a:bodyPr/>
        <a:lstStyle/>
        <a:p>
          <a:endParaRPr lang="fr-FR"/>
        </a:p>
      </dgm:t>
    </dgm:pt>
    <dgm:pt modelId="{5AF21C1E-F171-4FAF-A0B2-34B7795C4DB2}" type="sibTrans" cxnId="{049C3BCC-CFA3-489D-99AE-A8B6EB4D5CA6}">
      <dgm:prSet/>
      <dgm:spPr/>
      <dgm:t>
        <a:bodyPr/>
        <a:lstStyle/>
        <a:p>
          <a:endParaRPr lang="fr-FR"/>
        </a:p>
      </dgm:t>
    </dgm:pt>
    <dgm:pt modelId="{625124C0-3B18-4A70-BA8D-F9483018807C}">
      <dgm:prSet>
        <dgm:style>
          <a:lnRef idx="2">
            <a:schemeClr val="dk1"/>
          </a:lnRef>
          <a:fillRef idx="1">
            <a:schemeClr val="lt1"/>
          </a:fillRef>
          <a:effectRef idx="0">
            <a:schemeClr val="dk1"/>
          </a:effectRef>
          <a:fontRef idx="minor">
            <a:schemeClr val="dk1"/>
          </a:fontRef>
        </dgm:style>
      </dgm:prSet>
      <dgm:spPr/>
      <dgm:t>
        <a:bodyPr/>
        <a:lstStyle/>
        <a:p>
          <a:r>
            <a:rPr lang="fr-FR" b="1" dirty="0" smtClean="0"/>
            <a:t>BIATHLON</a:t>
          </a:r>
          <a:r>
            <a:rPr lang="fr-FR" dirty="0" smtClean="0"/>
            <a:t> ATHLE FORME SANTE</a:t>
          </a:r>
          <a:endParaRPr lang="fr-FR" dirty="0"/>
        </a:p>
      </dgm:t>
    </dgm:pt>
    <dgm:pt modelId="{9F62517F-5B26-4E54-8E39-29559994D9BF}" type="parTrans" cxnId="{753B8EE4-02FC-4385-B3D9-64FAFBB65F8B}">
      <dgm:prSet/>
      <dgm:spPr/>
      <dgm:t>
        <a:bodyPr/>
        <a:lstStyle/>
        <a:p>
          <a:endParaRPr lang="fr-FR"/>
        </a:p>
      </dgm:t>
    </dgm:pt>
    <dgm:pt modelId="{B730E38E-74FA-4514-A1ED-E27959DF2AE8}" type="sibTrans" cxnId="{753B8EE4-02FC-4385-B3D9-64FAFBB65F8B}">
      <dgm:prSet/>
      <dgm:spPr/>
      <dgm:t>
        <a:bodyPr/>
        <a:lstStyle/>
        <a:p>
          <a:endParaRPr lang="fr-FR"/>
        </a:p>
      </dgm:t>
    </dgm:pt>
    <dgm:pt modelId="{C134D607-DA90-480E-85F5-DF0D46FF3ECC}" type="pres">
      <dgm:prSet presAssocID="{A0DB5C51-73DD-4088-A16F-E448803E0C8F}" presName="linearFlow" presStyleCnt="0">
        <dgm:presLayoutVars>
          <dgm:dir/>
          <dgm:animLvl val="lvl"/>
          <dgm:resizeHandles val="exact"/>
        </dgm:presLayoutVars>
      </dgm:prSet>
      <dgm:spPr/>
      <dgm:t>
        <a:bodyPr/>
        <a:lstStyle/>
        <a:p>
          <a:endParaRPr lang="fr-FR"/>
        </a:p>
      </dgm:t>
    </dgm:pt>
    <dgm:pt modelId="{2221B98B-E163-48A9-BB9E-61DEBC7C8FA2}" type="pres">
      <dgm:prSet presAssocID="{96676A24-25A0-45AC-923B-64D0296C0059}" presName="composite" presStyleCnt="0"/>
      <dgm:spPr/>
    </dgm:pt>
    <dgm:pt modelId="{06F21C3A-B4E7-4952-86B6-096C1F8B18F6}" type="pres">
      <dgm:prSet presAssocID="{96676A24-25A0-45AC-923B-64D0296C0059}" presName="parentText" presStyleLbl="alignNode1" presStyleIdx="0" presStyleCnt="6">
        <dgm:presLayoutVars>
          <dgm:chMax val="1"/>
          <dgm:bulletEnabled val="1"/>
        </dgm:presLayoutVars>
      </dgm:prSet>
      <dgm:spPr/>
      <dgm:t>
        <a:bodyPr/>
        <a:lstStyle/>
        <a:p>
          <a:endParaRPr lang="fr-FR"/>
        </a:p>
      </dgm:t>
    </dgm:pt>
    <dgm:pt modelId="{F1C8C7FF-1A50-4044-9A9C-53CF219E128E}" type="pres">
      <dgm:prSet presAssocID="{96676A24-25A0-45AC-923B-64D0296C0059}" presName="descendantText" presStyleLbl="alignAcc1" presStyleIdx="0" presStyleCnt="6">
        <dgm:presLayoutVars>
          <dgm:bulletEnabled val="1"/>
        </dgm:presLayoutVars>
      </dgm:prSet>
      <dgm:spPr/>
      <dgm:t>
        <a:bodyPr/>
        <a:lstStyle/>
        <a:p>
          <a:endParaRPr lang="fr-FR"/>
        </a:p>
      </dgm:t>
    </dgm:pt>
    <dgm:pt modelId="{E3E98537-05C1-4390-94DE-C3D7DA2F67EB}" type="pres">
      <dgm:prSet presAssocID="{E76FEE8A-5E05-4570-9EF7-7E0711AA36FA}" presName="sp" presStyleCnt="0"/>
      <dgm:spPr/>
    </dgm:pt>
    <dgm:pt modelId="{4C4093D4-9975-4C19-BE23-B6C7C3F7AC6F}" type="pres">
      <dgm:prSet presAssocID="{03C15035-53EE-4399-8BB5-C04AA26A764D}" presName="composite" presStyleCnt="0"/>
      <dgm:spPr/>
    </dgm:pt>
    <dgm:pt modelId="{5FD34AE4-6519-4DC5-B8C3-FC5F9C68169C}" type="pres">
      <dgm:prSet presAssocID="{03C15035-53EE-4399-8BB5-C04AA26A764D}" presName="parentText" presStyleLbl="alignNode1" presStyleIdx="1" presStyleCnt="6">
        <dgm:presLayoutVars>
          <dgm:chMax val="1"/>
          <dgm:bulletEnabled val="1"/>
        </dgm:presLayoutVars>
      </dgm:prSet>
      <dgm:spPr/>
      <dgm:t>
        <a:bodyPr/>
        <a:lstStyle/>
        <a:p>
          <a:endParaRPr lang="fr-FR"/>
        </a:p>
      </dgm:t>
    </dgm:pt>
    <dgm:pt modelId="{3C679CE3-EEB7-4F69-86F2-4B72214E7C28}" type="pres">
      <dgm:prSet presAssocID="{03C15035-53EE-4399-8BB5-C04AA26A764D}" presName="descendantText" presStyleLbl="alignAcc1" presStyleIdx="1" presStyleCnt="6">
        <dgm:presLayoutVars>
          <dgm:bulletEnabled val="1"/>
        </dgm:presLayoutVars>
      </dgm:prSet>
      <dgm:spPr/>
      <dgm:t>
        <a:bodyPr/>
        <a:lstStyle/>
        <a:p>
          <a:endParaRPr lang="fr-FR"/>
        </a:p>
      </dgm:t>
    </dgm:pt>
    <dgm:pt modelId="{91C5EFAC-5BDD-476D-B2F3-0C2E52A5555A}" type="pres">
      <dgm:prSet presAssocID="{556DBD30-40DA-4855-A112-4E960906B0D3}" presName="sp" presStyleCnt="0"/>
      <dgm:spPr/>
    </dgm:pt>
    <dgm:pt modelId="{776D7E47-5192-4776-B611-A213118C0CD4}" type="pres">
      <dgm:prSet presAssocID="{F2E71040-B606-43B5-B33A-FA7A4748E205}" presName="composite" presStyleCnt="0"/>
      <dgm:spPr/>
    </dgm:pt>
    <dgm:pt modelId="{025F37CA-C724-46D0-961E-7F8C32F16782}" type="pres">
      <dgm:prSet presAssocID="{F2E71040-B606-43B5-B33A-FA7A4748E205}" presName="parentText" presStyleLbl="alignNode1" presStyleIdx="2" presStyleCnt="6">
        <dgm:presLayoutVars>
          <dgm:chMax val="1"/>
          <dgm:bulletEnabled val="1"/>
        </dgm:presLayoutVars>
      </dgm:prSet>
      <dgm:spPr/>
      <dgm:t>
        <a:bodyPr/>
        <a:lstStyle/>
        <a:p>
          <a:endParaRPr lang="fr-FR"/>
        </a:p>
      </dgm:t>
    </dgm:pt>
    <dgm:pt modelId="{C0C3AA5F-204D-4842-BC67-63FF4C45DE0A}" type="pres">
      <dgm:prSet presAssocID="{F2E71040-B606-43B5-B33A-FA7A4748E205}" presName="descendantText" presStyleLbl="alignAcc1" presStyleIdx="2" presStyleCnt="6">
        <dgm:presLayoutVars>
          <dgm:bulletEnabled val="1"/>
        </dgm:presLayoutVars>
      </dgm:prSet>
      <dgm:spPr/>
      <dgm:t>
        <a:bodyPr/>
        <a:lstStyle/>
        <a:p>
          <a:endParaRPr lang="fr-FR"/>
        </a:p>
      </dgm:t>
    </dgm:pt>
    <dgm:pt modelId="{9718F676-FD47-4F22-B8F6-FC0BE4BE9F58}" type="pres">
      <dgm:prSet presAssocID="{08139DB6-E77C-41C0-94E4-8057EA55F27F}" presName="sp" presStyleCnt="0"/>
      <dgm:spPr/>
    </dgm:pt>
    <dgm:pt modelId="{39321EC1-8BE7-4D17-8003-08CFD3FE3064}" type="pres">
      <dgm:prSet presAssocID="{6AE9EB78-0669-4C66-9B25-5C322BA2B1ED}" presName="composite" presStyleCnt="0"/>
      <dgm:spPr/>
    </dgm:pt>
    <dgm:pt modelId="{BB128005-C5F4-48F0-A85A-6B924C8A0629}" type="pres">
      <dgm:prSet presAssocID="{6AE9EB78-0669-4C66-9B25-5C322BA2B1ED}" presName="parentText" presStyleLbl="alignNode1" presStyleIdx="3" presStyleCnt="6">
        <dgm:presLayoutVars>
          <dgm:chMax val="1"/>
          <dgm:bulletEnabled val="1"/>
        </dgm:presLayoutVars>
      </dgm:prSet>
      <dgm:spPr/>
      <dgm:t>
        <a:bodyPr/>
        <a:lstStyle/>
        <a:p>
          <a:endParaRPr lang="fr-FR"/>
        </a:p>
      </dgm:t>
    </dgm:pt>
    <dgm:pt modelId="{09D84C07-21F3-4A42-8F2B-10066ED580A9}" type="pres">
      <dgm:prSet presAssocID="{6AE9EB78-0669-4C66-9B25-5C322BA2B1ED}" presName="descendantText" presStyleLbl="alignAcc1" presStyleIdx="3" presStyleCnt="6">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fr-FR"/>
        </a:p>
      </dgm:t>
    </dgm:pt>
    <dgm:pt modelId="{3EA576BB-AEB4-4C55-AC26-AFFB21D597A1}" type="pres">
      <dgm:prSet presAssocID="{7EAFBAFB-7EBE-40AC-94F7-E87819D6B3EE}" presName="sp" presStyleCnt="0"/>
      <dgm:spPr/>
    </dgm:pt>
    <dgm:pt modelId="{0BF44B22-FC6E-4AFA-8AFB-C116A5EC3D75}" type="pres">
      <dgm:prSet presAssocID="{A25900E2-1D21-4862-8E93-E4C5AF2B2AA1}" presName="composite" presStyleCnt="0"/>
      <dgm:spPr/>
    </dgm:pt>
    <dgm:pt modelId="{18A3347E-1BFC-45E2-A324-6E66EA6FEE36}" type="pres">
      <dgm:prSet presAssocID="{A25900E2-1D21-4862-8E93-E4C5AF2B2AA1}" presName="parentText" presStyleLbl="alignNode1" presStyleIdx="4" presStyleCnt="6">
        <dgm:presLayoutVars>
          <dgm:chMax val="1"/>
          <dgm:bulletEnabled val="1"/>
        </dgm:presLayoutVars>
      </dgm:prSet>
      <dgm:spPr/>
      <dgm:t>
        <a:bodyPr/>
        <a:lstStyle/>
        <a:p>
          <a:endParaRPr lang="fr-FR"/>
        </a:p>
      </dgm:t>
    </dgm:pt>
    <dgm:pt modelId="{1E12A8C7-F09A-48B4-96C2-145E2ACF6514}" type="pres">
      <dgm:prSet presAssocID="{A25900E2-1D21-4862-8E93-E4C5AF2B2AA1}" presName="descendantText" presStyleLbl="alignAcc1" presStyleIdx="4" presStyleCnt="6">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fr-FR"/>
        </a:p>
      </dgm:t>
    </dgm:pt>
    <dgm:pt modelId="{584126C3-195D-46BC-B0DC-D19601DC12D0}" type="pres">
      <dgm:prSet presAssocID="{AF535036-02BC-4E83-B45C-32D581162E25}" presName="sp" presStyleCnt="0"/>
      <dgm:spPr/>
    </dgm:pt>
    <dgm:pt modelId="{9512D3BA-C0C6-4BE1-B1A5-693E5BE2FEF6}" type="pres">
      <dgm:prSet presAssocID="{0F821F06-F739-490D-8EFC-4A1EEC3C235D}" presName="composite" presStyleCnt="0"/>
      <dgm:spPr/>
    </dgm:pt>
    <dgm:pt modelId="{D65DDEA5-F394-4AE1-ADEB-0E4E1FDE0B39}" type="pres">
      <dgm:prSet presAssocID="{0F821F06-F739-490D-8EFC-4A1EEC3C235D}" presName="parentText" presStyleLbl="alignNode1" presStyleIdx="5" presStyleCnt="6">
        <dgm:presLayoutVars>
          <dgm:chMax val="1"/>
          <dgm:bulletEnabled val="1"/>
        </dgm:presLayoutVars>
      </dgm:prSet>
      <dgm:spPr/>
      <dgm:t>
        <a:bodyPr/>
        <a:lstStyle/>
        <a:p>
          <a:endParaRPr lang="fr-FR"/>
        </a:p>
      </dgm:t>
    </dgm:pt>
    <dgm:pt modelId="{8270CB3D-A164-4520-8AF4-7107E6D96F00}" type="pres">
      <dgm:prSet presAssocID="{0F821F06-F739-490D-8EFC-4A1EEC3C235D}" presName="descendantText" presStyleLbl="alignAcc1" presStyleIdx="5" presStyleCnt="6">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fr-FR"/>
        </a:p>
      </dgm:t>
    </dgm:pt>
  </dgm:ptLst>
  <dgm:cxnLst>
    <dgm:cxn modelId="{64C139BB-6BF2-4657-88A4-31298E595103}" type="presOf" srcId="{96676A24-25A0-45AC-923B-64D0296C0059}" destId="{06F21C3A-B4E7-4952-86B6-096C1F8B18F6}" srcOrd="0" destOrd="0" presId="urn:microsoft.com/office/officeart/2005/8/layout/chevron2"/>
    <dgm:cxn modelId="{B7C72697-267D-4CB7-BBB7-D0665C0D8550}" srcId="{96676A24-25A0-45AC-923B-64D0296C0059}" destId="{A4AA8F50-61ED-4951-AEE0-ED957BF725CF}" srcOrd="0" destOrd="0" parTransId="{8AD7249D-0C84-4FE6-A861-293C3A59C766}" sibTransId="{7209D330-253B-4B09-AC14-95BDA6741276}"/>
    <dgm:cxn modelId="{274188DC-8274-4DF9-95F4-EE043F0FF7BC}" type="presOf" srcId="{A0DB5C51-73DD-4088-A16F-E448803E0C8F}" destId="{C134D607-DA90-480E-85F5-DF0D46FF3ECC}" srcOrd="0" destOrd="0" presId="urn:microsoft.com/office/officeart/2005/8/layout/chevron2"/>
    <dgm:cxn modelId="{D6B43D38-1608-4463-B3A6-120C9D1EEE6D}" type="presOf" srcId="{228FFEE7-C88F-47C8-B70F-4B1F4E95C636}" destId="{1E12A8C7-F09A-48B4-96C2-145E2ACF6514}" srcOrd="0" destOrd="0" presId="urn:microsoft.com/office/officeart/2005/8/layout/chevron2"/>
    <dgm:cxn modelId="{AD74206F-C2FE-4C79-8F87-3728161CB6EC}" type="presOf" srcId="{8A43F1DD-E7F5-48A8-A7F9-9A884C3BCAE7}" destId="{F1C8C7FF-1A50-4044-9A9C-53CF219E128E}" srcOrd="0" destOrd="1" presId="urn:microsoft.com/office/officeart/2005/8/layout/chevron2"/>
    <dgm:cxn modelId="{FE5E3E9C-68F1-4F88-98FB-15D2C51B6417}" srcId="{A0DB5C51-73DD-4088-A16F-E448803E0C8F}" destId="{96676A24-25A0-45AC-923B-64D0296C0059}" srcOrd="0" destOrd="0" parTransId="{9EC85F64-255E-4533-883B-60A9FAD1A170}" sibTransId="{E76FEE8A-5E05-4570-9EF7-7E0711AA36FA}"/>
    <dgm:cxn modelId="{9F8DD561-B071-4D87-8F24-4A0DF7505117}" srcId="{F2E71040-B606-43B5-B33A-FA7A4748E205}" destId="{9BB29ECC-E234-44CA-B99E-99E966252BA5}" srcOrd="0" destOrd="0" parTransId="{920B5AA7-BCA6-4AFD-A92D-BBBA0D58E506}" sibTransId="{DE062AF7-DC62-4892-A980-AE16D29A24CC}"/>
    <dgm:cxn modelId="{797B50C5-A810-4E6C-B37F-38425CCAF94C}" srcId="{A0DB5C51-73DD-4088-A16F-E448803E0C8F}" destId="{0F821F06-F739-490D-8EFC-4A1EEC3C235D}" srcOrd="5" destOrd="0" parTransId="{038C00C1-1779-4558-9CB8-6C29360FDA56}" sibTransId="{17AC2174-574D-40E6-8B93-9FA74CBEC842}"/>
    <dgm:cxn modelId="{753B8EE4-02FC-4385-B3D9-64FAFBB65F8B}" srcId="{0F821F06-F739-490D-8EFC-4A1EEC3C235D}" destId="{625124C0-3B18-4A70-BA8D-F9483018807C}" srcOrd="0" destOrd="0" parTransId="{9F62517F-5B26-4E54-8E39-29559994D9BF}" sibTransId="{B730E38E-74FA-4514-A1ED-E27959DF2AE8}"/>
    <dgm:cxn modelId="{30068F59-2418-4520-A4EE-6D7B63EC0855}" type="presOf" srcId="{9BB29ECC-E234-44CA-B99E-99E966252BA5}" destId="{C0C3AA5F-204D-4842-BC67-63FF4C45DE0A}" srcOrd="0" destOrd="0" presId="urn:microsoft.com/office/officeart/2005/8/layout/chevron2"/>
    <dgm:cxn modelId="{8E540FBF-419E-49A7-A0E3-D52385F4F32E}" srcId="{6AE9EB78-0669-4C66-9B25-5C322BA2B1ED}" destId="{1893BE3B-69A8-42FE-AEB5-6DB607E38107}" srcOrd="0" destOrd="0" parTransId="{18A4F2C6-3F62-4E18-B6A5-07471DC67D97}" sibTransId="{ABE21FBC-6D09-4F92-8446-ABC05CED7A81}"/>
    <dgm:cxn modelId="{0DDFF809-96CD-4114-A63A-2D638F1684A6}" type="presOf" srcId="{F2E71040-B606-43B5-B33A-FA7A4748E205}" destId="{025F37CA-C724-46D0-961E-7F8C32F16782}" srcOrd="0" destOrd="0" presId="urn:microsoft.com/office/officeart/2005/8/layout/chevron2"/>
    <dgm:cxn modelId="{049C3BCC-CFA3-489D-99AE-A8B6EB4D5CA6}" srcId="{A25900E2-1D21-4862-8E93-E4C5AF2B2AA1}" destId="{228FFEE7-C88F-47C8-B70F-4B1F4E95C636}" srcOrd="0" destOrd="0" parTransId="{D8ECAEED-01E0-494D-9675-F30D948FCC01}" sibTransId="{5AF21C1E-F171-4FAF-A0B2-34B7795C4DB2}"/>
    <dgm:cxn modelId="{6967A51E-A5C1-4819-8EC6-F37F6FFF2975}" type="presOf" srcId="{A25900E2-1D21-4862-8E93-E4C5AF2B2AA1}" destId="{18A3347E-1BFC-45E2-A324-6E66EA6FEE36}" srcOrd="0" destOrd="0" presId="urn:microsoft.com/office/officeart/2005/8/layout/chevron2"/>
    <dgm:cxn modelId="{312C3879-ECDC-4E85-A0D7-69F7C8920D7B}" srcId="{96676A24-25A0-45AC-923B-64D0296C0059}" destId="{8A43F1DD-E7F5-48A8-A7F9-9A884C3BCAE7}" srcOrd="1" destOrd="0" parTransId="{504BE506-F1BD-4B71-89CE-A114762A690E}" sibTransId="{755E53E2-5F07-477C-A955-E6BAD5383D6A}"/>
    <dgm:cxn modelId="{00DA3174-ED4A-4F5C-9A0B-B3ABF217D66D}" type="presOf" srcId="{D6BAA08F-4D00-4829-9E2B-26F2343DEF53}" destId="{3C679CE3-EEB7-4F69-86F2-4B72214E7C28}" srcOrd="0" destOrd="0" presId="urn:microsoft.com/office/officeart/2005/8/layout/chevron2"/>
    <dgm:cxn modelId="{F3A34404-4B80-48FF-93D0-252EE8FAE100}" type="presOf" srcId="{625124C0-3B18-4A70-BA8D-F9483018807C}" destId="{8270CB3D-A164-4520-8AF4-7107E6D96F00}" srcOrd="0" destOrd="0" presId="urn:microsoft.com/office/officeart/2005/8/layout/chevron2"/>
    <dgm:cxn modelId="{D30B8EC8-D872-4333-9A1E-548FEC666C70}" srcId="{A0DB5C51-73DD-4088-A16F-E448803E0C8F}" destId="{6AE9EB78-0669-4C66-9B25-5C322BA2B1ED}" srcOrd="3" destOrd="0" parTransId="{46535CB9-8D79-434E-B08C-9E7EAFABB923}" sibTransId="{7EAFBAFB-7EBE-40AC-94F7-E87819D6B3EE}"/>
    <dgm:cxn modelId="{7F9BDBC7-FCB6-49D8-B105-48C012830F3C}" type="presOf" srcId="{A4AA8F50-61ED-4951-AEE0-ED957BF725CF}" destId="{F1C8C7FF-1A50-4044-9A9C-53CF219E128E}" srcOrd="0" destOrd="0" presId="urn:microsoft.com/office/officeart/2005/8/layout/chevron2"/>
    <dgm:cxn modelId="{77C53815-49A9-402F-9E78-8D9F7CBCE5B9}" type="presOf" srcId="{6AE9EB78-0669-4C66-9B25-5C322BA2B1ED}" destId="{BB128005-C5F4-48F0-A85A-6B924C8A0629}" srcOrd="0" destOrd="0" presId="urn:microsoft.com/office/officeart/2005/8/layout/chevron2"/>
    <dgm:cxn modelId="{FF2D6A18-EE72-42E4-B4FD-F479D75EEC55}" srcId="{03C15035-53EE-4399-8BB5-C04AA26A764D}" destId="{D6BAA08F-4D00-4829-9E2B-26F2343DEF53}" srcOrd="0" destOrd="0" parTransId="{61B5D045-B57F-4481-87A0-665C5C9A2A25}" sibTransId="{779A41FE-DA77-4213-84F4-75179F6C91F7}"/>
    <dgm:cxn modelId="{4B1EC236-952A-4C0B-A977-8F6FE1B1CA61}" srcId="{A0DB5C51-73DD-4088-A16F-E448803E0C8F}" destId="{F2E71040-B606-43B5-B33A-FA7A4748E205}" srcOrd="2" destOrd="0" parTransId="{E4FE7B6E-4D41-4433-8B88-F7CB967E436F}" sibTransId="{08139DB6-E77C-41C0-94E4-8057EA55F27F}"/>
    <dgm:cxn modelId="{0D13BE5E-C08C-4856-B019-A983F7E3C894}" type="presOf" srcId="{1893BE3B-69A8-42FE-AEB5-6DB607E38107}" destId="{09D84C07-21F3-4A42-8F2B-10066ED580A9}" srcOrd="0" destOrd="0" presId="urn:microsoft.com/office/officeart/2005/8/layout/chevron2"/>
    <dgm:cxn modelId="{A6FCEC2E-595A-4E24-B054-2D2DE8A08301}" srcId="{A0DB5C51-73DD-4088-A16F-E448803E0C8F}" destId="{03C15035-53EE-4399-8BB5-C04AA26A764D}" srcOrd="1" destOrd="0" parTransId="{0F394E50-D45F-467F-88C8-F3D91708A587}" sibTransId="{556DBD30-40DA-4855-A112-4E960906B0D3}"/>
    <dgm:cxn modelId="{13C69EA4-FAD6-4A8C-BC34-7D382710E288}" type="presOf" srcId="{0F821F06-F739-490D-8EFC-4A1EEC3C235D}" destId="{D65DDEA5-F394-4AE1-ADEB-0E4E1FDE0B39}" srcOrd="0" destOrd="0" presId="urn:microsoft.com/office/officeart/2005/8/layout/chevron2"/>
    <dgm:cxn modelId="{7E22DAB3-F1AB-420C-8FD4-80257DC58109}" srcId="{A0DB5C51-73DD-4088-A16F-E448803E0C8F}" destId="{A25900E2-1D21-4862-8E93-E4C5AF2B2AA1}" srcOrd="4" destOrd="0" parTransId="{A4CDE414-A8AE-4267-A471-32C90AFD8B4F}" sibTransId="{AF535036-02BC-4E83-B45C-32D581162E25}"/>
    <dgm:cxn modelId="{B2EC72B2-1CC6-490F-BEC6-5FB3813DBF19}" type="presOf" srcId="{03C15035-53EE-4399-8BB5-C04AA26A764D}" destId="{5FD34AE4-6519-4DC5-B8C3-FC5F9C68169C}" srcOrd="0" destOrd="0" presId="urn:microsoft.com/office/officeart/2005/8/layout/chevron2"/>
    <dgm:cxn modelId="{00B05652-F086-4F0A-B910-0FE3F306A7DB}" type="presParOf" srcId="{C134D607-DA90-480E-85F5-DF0D46FF3ECC}" destId="{2221B98B-E163-48A9-BB9E-61DEBC7C8FA2}" srcOrd="0" destOrd="0" presId="urn:microsoft.com/office/officeart/2005/8/layout/chevron2"/>
    <dgm:cxn modelId="{748C3DE0-0B47-4484-AC24-CED1DE20AFA4}" type="presParOf" srcId="{2221B98B-E163-48A9-BB9E-61DEBC7C8FA2}" destId="{06F21C3A-B4E7-4952-86B6-096C1F8B18F6}" srcOrd="0" destOrd="0" presId="urn:microsoft.com/office/officeart/2005/8/layout/chevron2"/>
    <dgm:cxn modelId="{5EB518B5-644C-47AF-A9FE-DC0F553CB974}" type="presParOf" srcId="{2221B98B-E163-48A9-BB9E-61DEBC7C8FA2}" destId="{F1C8C7FF-1A50-4044-9A9C-53CF219E128E}" srcOrd="1" destOrd="0" presId="urn:microsoft.com/office/officeart/2005/8/layout/chevron2"/>
    <dgm:cxn modelId="{90B2B82A-BB2B-4EA0-A978-DA15C53D36A8}" type="presParOf" srcId="{C134D607-DA90-480E-85F5-DF0D46FF3ECC}" destId="{E3E98537-05C1-4390-94DE-C3D7DA2F67EB}" srcOrd="1" destOrd="0" presId="urn:microsoft.com/office/officeart/2005/8/layout/chevron2"/>
    <dgm:cxn modelId="{5DB829FE-D3C9-4407-9274-07E543122775}" type="presParOf" srcId="{C134D607-DA90-480E-85F5-DF0D46FF3ECC}" destId="{4C4093D4-9975-4C19-BE23-B6C7C3F7AC6F}" srcOrd="2" destOrd="0" presId="urn:microsoft.com/office/officeart/2005/8/layout/chevron2"/>
    <dgm:cxn modelId="{28B3EAC6-3C83-4CCC-B5FB-D415AD10CDE8}" type="presParOf" srcId="{4C4093D4-9975-4C19-BE23-B6C7C3F7AC6F}" destId="{5FD34AE4-6519-4DC5-B8C3-FC5F9C68169C}" srcOrd="0" destOrd="0" presId="urn:microsoft.com/office/officeart/2005/8/layout/chevron2"/>
    <dgm:cxn modelId="{BA512DEB-40F2-46A5-9857-85912E1A6905}" type="presParOf" srcId="{4C4093D4-9975-4C19-BE23-B6C7C3F7AC6F}" destId="{3C679CE3-EEB7-4F69-86F2-4B72214E7C28}" srcOrd="1" destOrd="0" presId="urn:microsoft.com/office/officeart/2005/8/layout/chevron2"/>
    <dgm:cxn modelId="{5410152C-48A0-499B-B832-D595CF651B9F}" type="presParOf" srcId="{C134D607-DA90-480E-85F5-DF0D46FF3ECC}" destId="{91C5EFAC-5BDD-476D-B2F3-0C2E52A5555A}" srcOrd="3" destOrd="0" presId="urn:microsoft.com/office/officeart/2005/8/layout/chevron2"/>
    <dgm:cxn modelId="{FE5CB3B8-A6DD-4F25-AA46-800D29341AC9}" type="presParOf" srcId="{C134D607-DA90-480E-85F5-DF0D46FF3ECC}" destId="{776D7E47-5192-4776-B611-A213118C0CD4}" srcOrd="4" destOrd="0" presId="urn:microsoft.com/office/officeart/2005/8/layout/chevron2"/>
    <dgm:cxn modelId="{40410D87-747B-41D4-97CA-2B20D935BBB6}" type="presParOf" srcId="{776D7E47-5192-4776-B611-A213118C0CD4}" destId="{025F37CA-C724-46D0-961E-7F8C32F16782}" srcOrd="0" destOrd="0" presId="urn:microsoft.com/office/officeart/2005/8/layout/chevron2"/>
    <dgm:cxn modelId="{474DBAB9-8F05-492C-9790-5ED3A5933F43}" type="presParOf" srcId="{776D7E47-5192-4776-B611-A213118C0CD4}" destId="{C0C3AA5F-204D-4842-BC67-63FF4C45DE0A}" srcOrd="1" destOrd="0" presId="urn:microsoft.com/office/officeart/2005/8/layout/chevron2"/>
    <dgm:cxn modelId="{1D6303DA-B711-4676-933B-9DAA23242584}" type="presParOf" srcId="{C134D607-DA90-480E-85F5-DF0D46FF3ECC}" destId="{9718F676-FD47-4F22-B8F6-FC0BE4BE9F58}" srcOrd="5" destOrd="0" presId="urn:microsoft.com/office/officeart/2005/8/layout/chevron2"/>
    <dgm:cxn modelId="{DCD24B3A-97E8-4FCA-9A19-9E05DC8B8368}" type="presParOf" srcId="{C134D607-DA90-480E-85F5-DF0D46FF3ECC}" destId="{39321EC1-8BE7-4D17-8003-08CFD3FE3064}" srcOrd="6" destOrd="0" presId="urn:microsoft.com/office/officeart/2005/8/layout/chevron2"/>
    <dgm:cxn modelId="{59AFA473-CA98-49ED-8CA7-17373FFDD15A}" type="presParOf" srcId="{39321EC1-8BE7-4D17-8003-08CFD3FE3064}" destId="{BB128005-C5F4-48F0-A85A-6B924C8A0629}" srcOrd="0" destOrd="0" presId="urn:microsoft.com/office/officeart/2005/8/layout/chevron2"/>
    <dgm:cxn modelId="{3093210D-19ED-4C16-A018-4A17A6351025}" type="presParOf" srcId="{39321EC1-8BE7-4D17-8003-08CFD3FE3064}" destId="{09D84C07-21F3-4A42-8F2B-10066ED580A9}" srcOrd="1" destOrd="0" presId="urn:microsoft.com/office/officeart/2005/8/layout/chevron2"/>
    <dgm:cxn modelId="{90015C65-998C-4A21-87D0-8C2B8F448CB8}" type="presParOf" srcId="{C134D607-DA90-480E-85F5-DF0D46FF3ECC}" destId="{3EA576BB-AEB4-4C55-AC26-AFFB21D597A1}" srcOrd="7" destOrd="0" presId="urn:microsoft.com/office/officeart/2005/8/layout/chevron2"/>
    <dgm:cxn modelId="{4ED347FD-436A-4BE5-A449-A11FBCB4AA18}" type="presParOf" srcId="{C134D607-DA90-480E-85F5-DF0D46FF3ECC}" destId="{0BF44B22-FC6E-4AFA-8AFB-C116A5EC3D75}" srcOrd="8" destOrd="0" presId="urn:microsoft.com/office/officeart/2005/8/layout/chevron2"/>
    <dgm:cxn modelId="{E51E6C09-F6F2-4E91-9121-8CA889E15F7F}" type="presParOf" srcId="{0BF44B22-FC6E-4AFA-8AFB-C116A5EC3D75}" destId="{18A3347E-1BFC-45E2-A324-6E66EA6FEE36}" srcOrd="0" destOrd="0" presId="urn:microsoft.com/office/officeart/2005/8/layout/chevron2"/>
    <dgm:cxn modelId="{934F8B50-7F49-4A02-9B24-C8E23AB330B8}" type="presParOf" srcId="{0BF44B22-FC6E-4AFA-8AFB-C116A5EC3D75}" destId="{1E12A8C7-F09A-48B4-96C2-145E2ACF6514}" srcOrd="1" destOrd="0" presId="urn:microsoft.com/office/officeart/2005/8/layout/chevron2"/>
    <dgm:cxn modelId="{71754274-5E3F-4528-B6B7-A6E1487915B4}" type="presParOf" srcId="{C134D607-DA90-480E-85F5-DF0D46FF3ECC}" destId="{584126C3-195D-46BC-B0DC-D19601DC12D0}" srcOrd="9" destOrd="0" presId="urn:microsoft.com/office/officeart/2005/8/layout/chevron2"/>
    <dgm:cxn modelId="{5911241A-658B-4DBB-9FF5-B6201273BBA8}" type="presParOf" srcId="{C134D607-DA90-480E-85F5-DF0D46FF3ECC}" destId="{9512D3BA-C0C6-4BE1-B1A5-693E5BE2FEF6}" srcOrd="10" destOrd="0" presId="urn:microsoft.com/office/officeart/2005/8/layout/chevron2"/>
    <dgm:cxn modelId="{382FB6C5-3153-4DF7-B10D-C59C1A30A6DD}" type="presParOf" srcId="{9512D3BA-C0C6-4BE1-B1A5-693E5BE2FEF6}" destId="{D65DDEA5-F394-4AE1-ADEB-0E4E1FDE0B39}" srcOrd="0" destOrd="0" presId="urn:microsoft.com/office/officeart/2005/8/layout/chevron2"/>
    <dgm:cxn modelId="{0BC1DBF3-69AC-497E-81C9-A0109924C174}" type="presParOf" srcId="{9512D3BA-C0C6-4BE1-B1A5-693E5BE2FEF6}" destId="{8270CB3D-A164-4520-8AF4-7107E6D96F0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B632F-CCA3-4CFB-9A8F-5743E729362E}" type="doc">
      <dgm:prSet loTypeId="urn:microsoft.com/office/officeart/2005/8/layout/chevron2" loCatId="process" qsTypeId="urn:microsoft.com/office/officeart/2005/8/quickstyle/3d3" qsCatId="3D" csTypeId="urn:microsoft.com/office/officeart/2005/8/colors/accent4_5" csCatId="accent4" phldr="1"/>
      <dgm:spPr/>
    </dgm:pt>
    <dgm:pt modelId="{A6AA24CB-4936-4F33-A7C3-1CE41F5A7AC9}">
      <dgm:prSet phldrT="[Texte]" custT="1">
        <dgm:style>
          <a:lnRef idx="1">
            <a:schemeClr val="dk1"/>
          </a:lnRef>
          <a:fillRef idx="2">
            <a:schemeClr val="dk1"/>
          </a:fillRef>
          <a:effectRef idx="1">
            <a:schemeClr val="dk1"/>
          </a:effectRef>
          <a:fontRef idx="minor">
            <a:schemeClr val="dk1"/>
          </a:fontRef>
        </dgm:style>
      </dgm:prSet>
      <dgm:spPr/>
      <dgm:t>
        <a:bodyPr/>
        <a:lstStyle/>
        <a:p>
          <a:r>
            <a:rPr lang="fr-FR" sz="1400" dirty="0" smtClean="0"/>
            <a:t>1 </a:t>
          </a:r>
          <a:endParaRPr lang="fr-FR" sz="1400" dirty="0"/>
        </a:p>
      </dgm:t>
    </dgm:pt>
    <dgm:pt modelId="{AC1EB1C9-A26D-4530-8158-5341A5354F41}" type="parTrans" cxnId="{A812CE57-7684-4404-82FB-1B732FFC8C96}">
      <dgm:prSet/>
      <dgm:spPr/>
      <dgm:t>
        <a:bodyPr/>
        <a:lstStyle/>
        <a:p>
          <a:endParaRPr lang="fr-FR" sz="1400"/>
        </a:p>
      </dgm:t>
    </dgm:pt>
    <dgm:pt modelId="{908C50E0-52E6-456A-804A-5D4A814628C9}" type="sibTrans" cxnId="{A812CE57-7684-4404-82FB-1B732FFC8C96}">
      <dgm:prSet/>
      <dgm:spPr/>
      <dgm:t>
        <a:bodyPr/>
        <a:lstStyle/>
        <a:p>
          <a:endParaRPr lang="fr-FR" sz="1400"/>
        </a:p>
      </dgm:t>
    </dgm:pt>
    <dgm:pt modelId="{2A14FFE5-2713-4D23-AEB0-53D9C485720A}">
      <dgm:prSet phldrT="[Texte]" custT="1">
        <dgm:style>
          <a:lnRef idx="1">
            <a:schemeClr val="dk1"/>
          </a:lnRef>
          <a:fillRef idx="2">
            <a:schemeClr val="dk1"/>
          </a:fillRef>
          <a:effectRef idx="1">
            <a:schemeClr val="dk1"/>
          </a:effectRef>
          <a:fontRef idx="minor">
            <a:schemeClr val="dk1"/>
          </a:fontRef>
        </dgm:style>
      </dgm:prSet>
      <dgm:spPr/>
      <dgm:t>
        <a:bodyPr/>
        <a:lstStyle/>
        <a:p>
          <a:r>
            <a:rPr lang="fr-FR" sz="1400" dirty="0" smtClean="0"/>
            <a:t>2</a:t>
          </a:r>
          <a:endParaRPr lang="fr-FR" sz="1400" dirty="0"/>
        </a:p>
      </dgm:t>
    </dgm:pt>
    <dgm:pt modelId="{B84CEABF-764E-4196-9BB2-89AFEE972DC5}" type="parTrans" cxnId="{23CB4EC7-F7C5-4A45-B9AD-C070C4334FFD}">
      <dgm:prSet/>
      <dgm:spPr/>
      <dgm:t>
        <a:bodyPr/>
        <a:lstStyle/>
        <a:p>
          <a:endParaRPr lang="fr-FR" sz="1400"/>
        </a:p>
      </dgm:t>
    </dgm:pt>
    <dgm:pt modelId="{9ADDEF45-D567-4E10-9C9A-79F9545E6036}" type="sibTrans" cxnId="{23CB4EC7-F7C5-4A45-B9AD-C070C4334FFD}">
      <dgm:prSet/>
      <dgm:spPr/>
      <dgm:t>
        <a:bodyPr/>
        <a:lstStyle/>
        <a:p>
          <a:endParaRPr lang="fr-FR" sz="1400"/>
        </a:p>
      </dgm:t>
    </dgm:pt>
    <dgm:pt modelId="{E7811E7E-2F82-4000-A37C-AAA7E205D334}">
      <dgm:prSet phldrT="[Texte]" custT="1">
        <dgm:style>
          <a:lnRef idx="1">
            <a:schemeClr val="dk1"/>
          </a:lnRef>
          <a:fillRef idx="2">
            <a:schemeClr val="dk1"/>
          </a:fillRef>
          <a:effectRef idx="1">
            <a:schemeClr val="dk1"/>
          </a:effectRef>
          <a:fontRef idx="minor">
            <a:schemeClr val="dk1"/>
          </a:fontRef>
        </dgm:style>
      </dgm:prSet>
      <dgm:spPr/>
      <dgm:t>
        <a:bodyPr/>
        <a:lstStyle/>
        <a:p>
          <a:r>
            <a:rPr lang="fr-FR" sz="1400" dirty="0" smtClean="0"/>
            <a:t>3</a:t>
          </a:r>
          <a:endParaRPr lang="fr-FR" sz="1400" dirty="0"/>
        </a:p>
      </dgm:t>
    </dgm:pt>
    <dgm:pt modelId="{0DDBA2AA-2997-4DF7-B28D-5FA3F93E9062}" type="parTrans" cxnId="{365ACD8D-B966-4C01-907F-6D17381BC5C0}">
      <dgm:prSet/>
      <dgm:spPr/>
      <dgm:t>
        <a:bodyPr/>
        <a:lstStyle/>
        <a:p>
          <a:endParaRPr lang="fr-FR" sz="1400"/>
        </a:p>
      </dgm:t>
    </dgm:pt>
    <dgm:pt modelId="{C2130D18-2E66-4BC3-9F4D-665C17CF6DF0}" type="sibTrans" cxnId="{365ACD8D-B966-4C01-907F-6D17381BC5C0}">
      <dgm:prSet/>
      <dgm:spPr/>
      <dgm:t>
        <a:bodyPr/>
        <a:lstStyle/>
        <a:p>
          <a:endParaRPr lang="fr-FR" sz="1400"/>
        </a:p>
      </dgm:t>
    </dgm:pt>
    <dgm:pt modelId="{FC8CDEC2-6EC0-4722-B26D-FD7D47B3CDBE}">
      <dgm:prSet phldrT="[Texte]" custT="1">
        <dgm:style>
          <a:lnRef idx="1">
            <a:schemeClr val="dk1"/>
          </a:lnRef>
          <a:fillRef idx="2">
            <a:schemeClr val="dk1"/>
          </a:fillRef>
          <a:effectRef idx="1">
            <a:schemeClr val="dk1"/>
          </a:effectRef>
          <a:fontRef idx="minor">
            <a:schemeClr val="dk1"/>
          </a:fontRef>
        </dgm:style>
      </dgm:prSet>
      <dgm:spPr/>
      <dgm:t>
        <a:bodyPr/>
        <a:lstStyle/>
        <a:p>
          <a:r>
            <a:rPr lang="fr-FR" sz="1400" dirty="0" smtClean="0"/>
            <a:t>4</a:t>
          </a:r>
          <a:endParaRPr lang="fr-FR" sz="1400" dirty="0"/>
        </a:p>
      </dgm:t>
    </dgm:pt>
    <dgm:pt modelId="{C4BE6363-CE79-4793-A263-73A185E378DF}" type="parTrans" cxnId="{A0EDCDC1-B2E5-46A1-8F4E-3EEC65925E30}">
      <dgm:prSet/>
      <dgm:spPr/>
      <dgm:t>
        <a:bodyPr/>
        <a:lstStyle/>
        <a:p>
          <a:endParaRPr lang="fr-FR" sz="1400"/>
        </a:p>
      </dgm:t>
    </dgm:pt>
    <dgm:pt modelId="{B40CB781-F4BE-49C9-8157-F84AE847E398}" type="sibTrans" cxnId="{A0EDCDC1-B2E5-46A1-8F4E-3EEC65925E30}">
      <dgm:prSet/>
      <dgm:spPr/>
      <dgm:t>
        <a:bodyPr/>
        <a:lstStyle/>
        <a:p>
          <a:endParaRPr lang="fr-FR" sz="1400"/>
        </a:p>
      </dgm:t>
    </dgm:pt>
    <dgm:pt modelId="{9D5B146F-4981-470C-9A42-0B0C2955D7CF}">
      <dgm:prSet custT="1"/>
      <dgm:spPr/>
      <dgm:t>
        <a:bodyPr/>
        <a:lstStyle/>
        <a:p>
          <a:r>
            <a:rPr lang="fr-FR" sz="1400" dirty="0" smtClean="0"/>
            <a:t>Lancement de la communication à destination des clubs et des comités départementaux</a:t>
          </a:r>
          <a:endParaRPr lang="fr-FR" sz="1400" dirty="0"/>
        </a:p>
      </dgm:t>
    </dgm:pt>
    <dgm:pt modelId="{5AEE0C9A-0193-41DD-A158-09527430A11E}" type="parTrans" cxnId="{A4684725-AB89-405E-A2EA-52AC06447AB1}">
      <dgm:prSet/>
      <dgm:spPr/>
      <dgm:t>
        <a:bodyPr/>
        <a:lstStyle/>
        <a:p>
          <a:endParaRPr lang="fr-FR" sz="1400"/>
        </a:p>
      </dgm:t>
    </dgm:pt>
    <dgm:pt modelId="{BBBBCA33-D5D6-4E14-8C5D-681C435D1202}" type="sibTrans" cxnId="{A4684725-AB89-405E-A2EA-52AC06447AB1}">
      <dgm:prSet/>
      <dgm:spPr/>
      <dgm:t>
        <a:bodyPr/>
        <a:lstStyle/>
        <a:p>
          <a:endParaRPr lang="fr-FR" sz="1400"/>
        </a:p>
      </dgm:t>
    </dgm:pt>
    <dgm:pt modelId="{1D3817D0-B5EC-48B7-A99C-738EF795CF3F}">
      <dgm:prSet custT="1"/>
      <dgm:spPr/>
      <dgm:t>
        <a:bodyPr/>
        <a:lstStyle/>
        <a:p>
          <a:r>
            <a:rPr lang="fr-FR" sz="1400" dirty="0" smtClean="0"/>
            <a:t>Procédure de participation des clubs et des comités : inscription gratuite avec formulaire en ligne </a:t>
          </a:r>
          <a:r>
            <a:rPr lang="fr-FR" sz="1400" b="1" dirty="0" smtClean="0"/>
            <a:t>au plus tard le VENDREDI 22 OCTOBRE 2021</a:t>
          </a:r>
          <a:endParaRPr lang="fr-FR" sz="1400" b="1" dirty="0"/>
        </a:p>
      </dgm:t>
    </dgm:pt>
    <dgm:pt modelId="{D8D3D402-7BF3-4BCB-B59E-6D58779D04DB}" type="parTrans" cxnId="{C71C0ECE-C2D8-4042-8F16-342AA30B3B09}">
      <dgm:prSet/>
      <dgm:spPr/>
      <dgm:t>
        <a:bodyPr/>
        <a:lstStyle/>
        <a:p>
          <a:endParaRPr lang="fr-FR" sz="1400"/>
        </a:p>
      </dgm:t>
    </dgm:pt>
    <dgm:pt modelId="{5380C8FA-D202-4CC2-B5C9-AE3C5116F8CB}" type="sibTrans" cxnId="{C71C0ECE-C2D8-4042-8F16-342AA30B3B09}">
      <dgm:prSet/>
      <dgm:spPr/>
      <dgm:t>
        <a:bodyPr/>
        <a:lstStyle/>
        <a:p>
          <a:endParaRPr lang="fr-FR" sz="1400"/>
        </a:p>
      </dgm:t>
    </dgm:pt>
    <dgm:pt modelId="{B83E27BB-09D4-4079-9204-2D5968AFFE46}">
      <dgm:prSet custT="1"/>
      <dgm:spPr/>
      <dgm:t>
        <a:bodyPr/>
        <a:lstStyle/>
        <a:p>
          <a:r>
            <a:rPr lang="fr-FR" sz="1400" b="0" dirty="0" smtClean="0"/>
            <a:t>La Ligue envoie  aux clubs </a:t>
          </a:r>
          <a:r>
            <a:rPr lang="fr-FR" sz="1400" dirty="0" smtClean="0"/>
            <a:t>des </a:t>
          </a:r>
          <a:r>
            <a:rPr lang="fr-FR" sz="1400" b="1" dirty="0" smtClean="0"/>
            <a:t>supports de communication numérique </a:t>
          </a:r>
          <a:r>
            <a:rPr lang="fr-FR" sz="1400" dirty="0" smtClean="0"/>
            <a:t>et un </a:t>
          </a:r>
          <a:r>
            <a:rPr lang="fr-FR" sz="1400" b="1" dirty="0" smtClean="0"/>
            <a:t>questionnaire de satisfaction </a:t>
          </a:r>
          <a:r>
            <a:rPr lang="fr-FR" sz="1400" dirty="0" smtClean="0"/>
            <a:t>pour les participants dans la semaine suivant l’inscription</a:t>
          </a:r>
          <a:endParaRPr lang="fr-FR" sz="1400" dirty="0"/>
        </a:p>
      </dgm:t>
    </dgm:pt>
    <dgm:pt modelId="{7546EAA3-AE55-4AB5-BF74-0E2E3F9CEECA}" type="parTrans" cxnId="{F16F1C30-B485-49D6-9CB9-30C56B68CFE3}">
      <dgm:prSet/>
      <dgm:spPr/>
      <dgm:t>
        <a:bodyPr/>
        <a:lstStyle/>
        <a:p>
          <a:endParaRPr lang="fr-FR" sz="1400"/>
        </a:p>
      </dgm:t>
    </dgm:pt>
    <dgm:pt modelId="{7A9A0588-3888-4A57-8322-A0AD6CB58905}" type="sibTrans" cxnId="{F16F1C30-B485-49D6-9CB9-30C56B68CFE3}">
      <dgm:prSet/>
      <dgm:spPr/>
      <dgm:t>
        <a:bodyPr/>
        <a:lstStyle/>
        <a:p>
          <a:endParaRPr lang="fr-FR" sz="1400"/>
        </a:p>
      </dgm:t>
    </dgm:pt>
    <dgm:pt modelId="{980C26CD-D81A-469A-8502-F70AB5B36F94}">
      <dgm:prSet custT="1"/>
      <dgm:spPr/>
      <dgm:t>
        <a:bodyPr/>
        <a:lstStyle/>
        <a:p>
          <a:r>
            <a:rPr lang="fr-FR" sz="1400" dirty="0" smtClean="0"/>
            <a:t>Enquête auprès des organisateurs post événement </a:t>
          </a:r>
          <a:endParaRPr lang="fr-FR" sz="1400" dirty="0"/>
        </a:p>
      </dgm:t>
    </dgm:pt>
    <dgm:pt modelId="{77DB1393-AE27-494B-B50A-C5ED95609042}" type="parTrans" cxnId="{4ED86021-BF34-49C7-A40B-8FD10B8878E9}">
      <dgm:prSet/>
      <dgm:spPr/>
      <dgm:t>
        <a:bodyPr/>
        <a:lstStyle/>
        <a:p>
          <a:endParaRPr lang="fr-FR" sz="1400"/>
        </a:p>
      </dgm:t>
    </dgm:pt>
    <dgm:pt modelId="{2568260A-1B69-47DE-A964-B2AC7BD3DF90}" type="sibTrans" cxnId="{4ED86021-BF34-49C7-A40B-8FD10B8878E9}">
      <dgm:prSet/>
      <dgm:spPr/>
      <dgm:t>
        <a:bodyPr/>
        <a:lstStyle/>
        <a:p>
          <a:endParaRPr lang="fr-FR" sz="1400"/>
        </a:p>
      </dgm:t>
    </dgm:pt>
    <dgm:pt modelId="{D7E11F86-6A81-496B-AB3E-1AF9BDC0D183}">
      <dgm:prSet custT="1">
        <dgm:style>
          <a:lnRef idx="1">
            <a:schemeClr val="dk1"/>
          </a:lnRef>
          <a:fillRef idx="2">
            <a:schemeClr val="dk1"/>
          </a:fillRef>
          <a:effectRef idx="1">
            <a:schemeClr val="dk1"/>
          </a:effectRef>
          <a:fontRef idx="minor">
            <a:schemeClr val="dk1"/>
          </a:fontRef>
        </dgm:style>
      </dgm:prSet>
      <dgm:spPr/>
      <dgm:t>
        <a:bodyPr/>
        <a:lstStyle/>
        <a:p>
          <a:r>
            <a:rPr lang="fr-FR" sz="1400" dirty="0" smtClean="0"/>
            <a:t>5</a:t>
          </a:r>
          <a:endParaRPr lang="fr-FR" sz="1400" dirty="0"/>
        </a:p>
      </dgm:t>
    </dgm:pt>
    <dgm:pt modelId="{765A5586-1282-48BF-9D71-B2D505EE34B5}" type="parTrans" cxnId="{93F6FD5E-8F1C-4012-B966-82F3608B1E95}">
      <dgm:prSet/>
      <dgm:spPr/>
      <dgm:t>
        <a:bodyPr/>
        <a:lstStyle/>
        <a:p>
          <a:endParaRPr lang="fr-FR" sz="1400"/>
        </a:p>
      </dgm:t>
    </dgm:pt>
    <dgm:pt modelId="{8019525B-41B0-4640-BA14-F5D24C9362FA}" type="sibTrans" cxnId="{93F6FD5E-8F1C-4012-B966-82F3608B1E95}">
      <dgm:prSet/>
      <dgm:spPr/>
      <dgm:t>
        <a:bodyPr/>
        <a:lstStyle/>
        <a:p>
          <a:endParaRPr lang="fr-FR" sz="1400"/>
        </a:p>
      </dgm:t>
    </dgm:pt>
    <dgm:pt modelId="{1F15F9F6-114F-4F36-AA80-3BD65B12FB96}">
      <dgm:prSet custT="1"/>
      <dgm:spPr/>
      <dgm:t>
        <a:bodyPr/>
        <a:lstStyle/>
        <a:p>
          <a:r>
            <a:rPr lang="fr-FR" sz="1400" dirty="0" smtClean="0"/>
            <a:t>Bilan de l’opération en novembre 2021  </a:t>
          </a:r>
          <a:endParaRPr lang="fr-FR" sz="1400" dirty="0"/>
        </a:p>
      </dgm:t>
    </dgm:pt>
    <dgm:pt modelId="{5938E6BC-928D-4F25-8117-7BFAF73CE281}" type="parTrans" cxnId="{FB806CA3-9656-42DE-8667-B561C2F982EE}">
      <dgm:prSet/>
      <dgm:spPr/>
      <dgm:t>
        <a:bodyPr/>
        <a:lstStyle/>
        <a:p>
          <a:endParaRPr lang="fr-FR" sz="1400"/>
        </a:p>
      </dgm:t>
    </dgm:pt>
    <dgm:pt modelId="{E2504A31-1853-4C06-BE7F-970ABB5B3D06}" type="sibTrans" cxnId="{FB806CA3-9656-42DE-8667-B561C2F982EE}">
      <dgm:prSet/>
      <dgm:spPr/>
      <dgm:t>
        <a:bodyPr/>
        <a:lstStyle/>
        <a:p>
          <a:endParaRPr lang="fr-FR" sz="1400"/>
        </a:p>
      </dgm:t>
    </dgm:pt>
    <dgm:pt modelId="{1B7D3F34-82C0-49C2-B9EA-8E2FACE8430B}" type="pres">
      <dgm:prSet presAssocID="{6D6B632F-CCA3-4CFB-9A8F-5743E729362E}" presName="linearFlow" presStyleCnt="0">
        <dgm:presLayoutVars>
          <dgm:dir/>
          <dgm:animLvl val="lvl"/>
          <dgm:resizeHandles val="exact"/>
        </dgm:presLayoutVars>
      </dgm:prSet>
      <dgm:spPr/>
    </dgm:pt>
    <dgm:pt modelId="{B35E9E6F-55FF-4C24-BE2F-35660F483C19}" type="pres">
      <dgm:prSet presAssocID="{A6AA24CB-4936-4F33-A7C3-1CE41F5A7AC9}" presName="composite" presStyleCnt="0"/>
      <dgm:spPr/>
    </dgm:pt>
    <dgm:pt modelId="{6046382F-F23E-47AA-81DB-9525F8256AEE}" type="pres">
      <dgm:prSet presAssocID="{A6AA24CB-4936-4F33-A7C3-1CE41F5A7AC9}" presName="parentText" presStyleLbl="alignNode1" presStyleIdx="0" presStyleCnt="5">
        <dgm:presLayoutVars>
          <dgm:chMax val="1"/>
          <dgm:bulletEnabled val="1"/>
        </dgm:presLayoutVars>
      </dgm:prSet>
      <dgm:spPr/>
      <dgm:t>
        <a:bodyPr/>
        <a:lstStyle/>
        <a:p>
          <a:endParaRPr lang="fr-FR"/>
        </a:p>
      </dgm:t>
    </dgm:pt>
    <dgm:pt modelId="{087B49C2-A766-4288-BF70-5500424B14F2}" type="pres">
      <dgm:prSet presAssocID="{A6AA24CB-4936-4F33-A7C3-1CE41F5A7AC9}" presName="descendantText" presStyleLbl="alignAcc1" presStyleIdx="0" presStyleCnt="5">
        <dgm:presLayoutVars>
          <dgm:bulletEnabled val="1"/>
        </dgm:presLayoutVars>
      </dgm:prSet>
      <dgm:spPr/>
      <dgm:t>
        <a:bodyPr/>
        <a:lstStyle/>
        <a:p>
          <a:endParaRPr lang="fr-FR"/>
        </a:p>
      </dgm:t>
    </dgm:pt>
    <dgm:pt modelId="{9E10D4E9-9D06-4A2D-9A13-420F692E60C2}" type="pres">
      <dgm:prSet presAssocID="{908C50E0-52E6-456A-804A-5D4A814628C9}" presName="sp" presStyleCnt="0"/>
      <dgm:spPr/>
    </dgm:pt>
    <dgm:pt modelId="{131F1881-E92D-4C53-A236-E7B92C14131B}" type="pres">
      <dgm:prSet presAssocID="{2A14FFE5-2713-4D23-AEB0-53D9C485720A}" presName="composite" presStyleCnt="0"/>
      <dgm:spPr/>
    </dgm:pt>
    <dgm:pt modelId="{D36615DC-ECEA-47C9-A003-C2852087C7DE}" type="pres">
      <dgm:prSet presAssocID="{2A14FFE5-2713-4D23-AEB0-53D9C485720A}" presName="parentText" presStyleLbl="alignNode1" presStyleIdx="1" presStyleCnt="5" custLinFactNeighborX="-21423" custLinFactNeighborY="1646">
        <dgm:presLayoutVars>
          <dgm:chMax val="1"/>
          <dgm:bulletEnabled val="1"/>
        </dgm:presLayoutVars>
      </dgm:prSet>
      <dgm:spPr/>
      <dgm:t>
        <a:bodyPr/>
        <a:lstStyle/>
        <a:p>
          <a:endParaRPr lang="fr-FR"/>
        </a:p>
      </dgm:t>
    </dgm:pt>
    <dgm:pt modelId="{0E027723-8422-4E0C-8B40-6194191A80D0}" type="pres">
      <dgm:prSet presAssocID="{2A14FFE5-2713-4D23-AEB0-53D9C485720A}" presName="descendantText" presStyleLbl="alignAcc1" presStyleIdx="1" presStyleCnt="5">
        <dgm:presLayoutVars>
          <dgm:bulletEnabled val="1"/>
        </dgm:presLayoutVars>
      </dgm:prSet>
      <dgm:spPr/>
      <dgm:t>
        <a:bodyPr/>
        <a:lstStyle/>
        <a:p>
          <a:endParaRPr lang="fr-FR"/>
        </a:p>
      </dgm:t>
    </dgm:pt>
    <dgm:pt modelId="{BAA64FAD-3A68-4808-BCE1-F8FD8B1AC5F7}" type="pres">
      <dgm:prSet presAssocID="{9ADDEF45-D567-4E10-9C9A-79F9545E6036}" presName="sp" presStyleCnt="0"/>
      <dgm:spPr/>
    </dgm:pt>
    <dgm:pt modelId="{48044055-EDA5-41E0-B391-2AD21EA3EF19}" type="pres">
      <dgm:prSet presAssocID="{E7811E7E-2F82-4000-A37C-AAA7E205D334}" presName="composite" presStyleCnt="0"/>
      <dgm:spPr/>
    </dgm:pt>
    <dgm:pt modelId="{43FE35FE-1C29-49BD-8231-F228B00FBAA1}" type="pres">
      <dgm:prSet presAssocID="{E7811E7E-2F82-4000-A37C-AAA7E205D334}" presName="parentText" presStyleLbl="alignNode1" presStyleIdx="2" presStyleCnt="5">
        <dgm:presLayoutVars>
          <dgm:chMax val="1"/>
          <dgm:bulletEnabled val="1"/>
        </dgm:presLayoutVars>
      </dgm:prSet>
      <dgm:spPr/>
      <dgm:t>
        <a:bodyPr/>
        <a:lstStyle/>
        <a:p>
          <a:endParaRPr lang="fr-FR"/>
        </a:p>
      </dgm:t>
    </dgm:pt>
    <dgm:pt modelId="{2B7743CA-44D7-4676-AB01-CE86CD3C4F9F}" type="pres">
      <dgm:prSet presAssocID="{E7811E7E-2F82-4000-A37C-AAA7E205D334}" presName="descendantText" presStyleLbl="alignAcc1" presStyleIdx="2" presStyleCnt="5" custLinFactNeighborX="0" custLinFactNeighborY="1732">
        <dgm:presLayoutVars>
          <dgm:bulletEnabled val="1"/>
        </dgm:presLayoutVars>
      </dgm:prSet>
      <dgm:spPr/>
      <dgm:t>
        <a:bodyPr/>
        <a:lstStyle/>
        <a:p>
          <a:endParaRPr lang="fr-FR"/>
        </a:p>
      </dgm:t>
    </dgm:pt>
    <dgm:pt modelId="{7F3D4EBA-155D-4170-A8CC-0BA84139E496}" type="pres">
      <dgm:prSet presAssocID="{C2130D18-2E66-4BC3-9F4D-665C17CF6DF0}" presName="sp" presStyleCnt="0"/>
      <dgm:spPr/>
    </dgm:pt>
    <dgm:pt modelId="{FDF202CC-A428-4089-A1C8-9A12575C6577}" type="pres">
      <dgm:prSet presAssocID="{FC8CDEC2-6EC0-4722-B26D-FD7D47B3CDBE}" presName="composite" presStyleCnt="0"/>
      <dgm:spPr/>
    </dgm:pt>
    <dgm:pt modelId="{CFF0FA71-7490-4EF5-A31E-2300F488BC43}" type="pres">
      <dgm:prSet presAssocID="{FC8CDEC2-6EC0-4722-B26D-FD7D47B3CDBE}" presName="parentText" presStyleLbl="alignNode1" presStyleIdx="3" presStyleCnt="5">
        <dgm:presLayoutVars>
          <dgm:chMax val="1"/>
          <dgm:bulletEnabled val="1"/>
        </dgm:presLayoutVars>
      </dgm:prSet>
      <dgm:spPr/>
      <dgm:t>
        <a:bodyPr/>
        <a:lstStyle/>
        <a:p>
          <a:endParaRPr lang="fr-FR"/>
        </a:p>
      </dgm:t>
    </dgm:pt>
    <dgm:pt modelId="{A7A67606-027A-42CB-A7F6-4B8A6DF10D8C}" type="pres">
      <dgm:prSet presAssocID="{FC8CDEC2-6EC0-4722-B26D-FD7D47B3CDBE}" presName="descendantText" presStyleLbl="alignAcc1" presStyleIdx="3" presStyleCnt="5">
        <dgm:presLayoutVars>
          <dgm:bulletEnabled val="1"/>
        </dgm:presLayoutVars>
      </dgm:prSet>
      <dgm:spPr/>
      <dgm:t>
        <a:bodyPr/>
        <a:lstStyle/>
        <a:p>
          <a:endParaRPr lang="fr-FR"/>
        </a:p>
      </dgm:t>
    </dgm:pt>
    <dgm:pt modelId="{5C8FB53B-4B9B-48A3-BE3D-71E618CC648C}" type="pres">
      <dgm:prSet presAssocID="{B40CB781-F4BE-49C9-8157-F84AE847E398}" presName="sp" presStyleCnt="0"/>
      <dgm:spPr/>
    </dgm:pt>
    <dgm:pt modelId="{A75205CE-D7CC-4133-84C6-1C15EF5D7949}" type="pres">
      <dgm:prSet presAssocID="{D7E11F86-6A81-496B-AB3E-1AF9BDC0D183}" presName="composite" presStyleCnt="0"/>
      <dgm:spPr/>
    </dgm:pt>
    <dgm:pt modelId="{031EED27-AF1C-4C90-9D68-BB2988968A98}" type="pres">
      <dgm:prSet presAssocID="{D7E11F86-6A81-496B-AB3E-1AF9BDC0D183}" presName="parentText" presStyleLbl="alignNode1" presStyleIdx="4" presStyleCnt="5">
        <dgm:presLayoutVars>
          <dgm:chMax val="1"/>
          <dgm:bulletEnabled val="1"/>
        </dgm:presLayoutVars>
      </dgm:prSet>
      <dgm:spPr/>
      <dgm:t>
        <a:bodyPr/>
        <a:lstStyle/>
        <a:p>
          <a:endParaRPr lang="fr-FR"/>
        </a:p>
      </dgm:t>
    </dgm:pt>
    <dgm:pt modelId="{D7CCCDBD-BC84-41A7-AC15-B4D79A04BAC7}" type="pres">
      <dgm:prSet presAssocID="{D7E11F86-6A81-496B-AB3E-1AF9BDC0D183}" presName="descendantText" presStyleLbl="alignAcc1" presStyleIdx="4" presStyleCnt="5">
        <dgm:presLayoutVars>
          <dgm:bulletEnabled val="1"/>
        </dgm:presLayoutVars>
      </dgm:prSet>
      <dgm:spPr/>
      <dgm:t>
        <a:bodyPr/>
        <a:lstStyle/>
        <a:p>
          <a:endParaRPr lang="fr-FR"/>
        </a:p>
      </dgm:t>
    </dgm:pt>
  </dgm:ptLst>
  <dgm:cxnLst>
    <dgm:cxn modelId="{FE16CFFC-DD7F-4E54-AF7C-8E8311D970F5}" type="presOf" srcId="{980C26CD-D81A-469A-8502-F70AB5B36F94}" destId="{A7A67606-027A-42CB-A7F6-4B8A6DF10D8C}" srcOrd="0" destOrd="0" presId="urn:microsoft.com/office/officeart/2005/8/layout/chevron2"/>
    <dgm:cxn modelId="{365ACD8D-B966-4C01-907F-6D17381BC5C0}" srcId="{6D6B632F-CCA3-4CFB-9A8F-5743E729362E}" destId="{E7811E7E-2F82-4000-A37C-AAA7E205D334}" srcOrd="2" destOrd="0" parTransId="{0DDBA2AA-2997-4DF7-B28D-5FA3F93E9062}" sibTransId="{C2130D18-2E66-4BC3-9F4D-665C17CF6DF0}"/>
    <dgm:cxn modelId="{F3375D47-9855-4127-BD1B-20186C5D0AE7}" type="presOf" srcId="{E7811E7E-2F82-4000-A37C-AAA7E205D334}" destId="{43FE35FE-1C29-49BD-8231-F228B00FBAA1}" srcOrd="0" destOrd="0" presId="urn:microsoft.com/office/officeart/2005/8/layout/chevron2"/>
    <dgm:cxn modelId="{A0EDCDC1-B2E5-46A1-8F4E-3EEC65925E30}" srcId="{6D6B632F-CCA3-4CFB-9A8F-5743E729362E}" destId="{FC8CDEC2-6EC0-4722-B26D-FD7D47B3CDBE}" srcOrd="3" destOrd="0" parTransId="{C4BE6363-CE79-4793-A263-73A185E378DF}" sibTransId="{B40CB781-F4BE-49C9-8157-F84AE847E398}"/>
    <dgm:cxn modelId="{50E6BBBF-AA0F-45C4-9068-2868B9341E43}" type="presOf" srcId="{1D3817D0-B5EC-48B7-A99C-738EF795CF3F}" destId="{0E027723-8422-4E0C-8B40-6194191A80D0}" srcOrd="0" destOrd="0" presId="urn:microsoft.com/office/officeart/2005/8/layout/chevron2"/>
    <dgm:cxn modelId="{28E7A67F-D63F-4911-9F67-FAACE1B60AA8}" type="presOf" srcId="{1F15F9F6-114F-4F36-AA80-3BD65B12FB96}" destId="{D7CCCDBD-BC84-41A7-AC15-B4D79A04BAC7}" srcOrd="0" destOrd="0" presId="urn:microsoft.com/office/officeart/2005/8/layout/chevron2"/>
    <dgm:cxn modelId="{F16F1C30-B485-49D6-9CB9-30C56B68CFE3}" srcId="{E7811E7E-2F82-4000-A37C-AAA7E205D334}" destId="{B83E27BB-09D4-4079-9204-2D5968AFFE46}" srcOrd="0" destOrd="0" parTransId="{7546EAA3-AE55-4AB5-BF74-0E2E3F9CEECA}" sibTransId="{7A9A0588-3888-4A57-8322-A0AD6CB58905}"/>
    <dgm:cxn modelId="{23CB4EC7-F7C5-4A45-B9AD-C070C4334FFD}" srcId="{6D6B632F-CCA3-4CFB-9A8F-5743E729362E}" destId="{2A14FFE5-2713-4D23-AEB0-53D9C485720A}" srcOrd="1" destOrd="0" parTransId="{B84CEABF-764E-4196-9BB2-89AFEE972DC5}" sibTransId="{9ADDEF45-D567-4E10-9C9A-79F9545E6036}"/>
    <dgm:cxn modelId="{7C3F77E1-D3B0-4309-A466-7649774568F2}" type="presOf" srcId="{FC8CDEC2-6EC0-4722-B26D-FD7D47B3CDBE}" destId="{CFF0FA71-7490-4EF5-A31E-2300F488BC43}" srcOrd="0" destOrd="0" presId="urn:microsoft.com/office/officeart/2005/8/layout/chevron2"/>
    <dgm:cxn modelId="{476EBA35-3AEE-4986-920B-FE85307679B9}" type="presOf" srcId="{2A14FFE5-2713-4D23-AEB0-53D9C485720A}" destId="{D36615DC-ECEA-47C9-A003-C2852087C7DE}" srcOrd="0" destOrd="0" presId="urn:microsoft.com/office/officeart/2005/8/layout/chevron2"/>
    <dgm:cxn modelId="{9223CE07-78B5-4FD1-9980-2D6177225192}" type="presOf" srcId="{A6AA24CB-4936-4F33-A7C3-1CE41F5A7AC9}" destId="{6046382F-F23E-47AA-81DB-9525F8256AEE}" srcOrd="0" destOrd="0" presId="urn:microsoft.com/office/officeart/2005/8/layout/chevron2"/>
    <dgm:cxn modelId="{C71C0ECE-C2D8-4042-8F16-342AA30B3B09}" srcId="{2A14FFE5-2713-4D23-AEB0-53D9C485720A}" destId="{1D3817D0-B5EC-48B7-A99C-738EF795CF3F}" srcOrd="0" destOrd="0" parTransId="{D8D3D402-7BF3-4BCB-B59E-6D58779D04DB}" sibTransId="{5380C8FA-D202-4CC2-B5C9-AE3C5116F8CB}"/>
    <dgm:cxn modelId="{A4684725-AB89-405E-A2EA-52AC06447AB1}" srcId="{A6AA24CB-4936-4F33-A7C3-1CE41F5A7AC9}" destId="{9D5B146F-4981-470C-9A42-0B0C2955D7CF}" srcOrd="0" destOrd="0" parTransId="{5AEE0C9A-0193-41DD-A158-09527430A11E}" sibTransId="{BBBBCA33-D5D6-4E14-8C5D-681C435D1202}"/>
    <dgm:cxn modelId="{832391F1-864A-469F-885D-4C1C365408D9}" type="presOf" srcId="{9D5B146F-4981-470C-9A42-0B0C2955D7CF}" destId="{087B49C2-A766-4288-BF70-5500424B14F2}" srcOrd="0" destOrd="0" presId="urn:microsoft.com/office/officeart/2005/8/layout/chevron2"/>
    <dgm:cxn modelId="{7F8A9B22-1923-4725-961A-AD11A6693545}" type="presOf" srcId="{D7E11F86-6A81-496B-AB3E-1AF9BDC0D183}" destId="{031EED27-AF1C-4C90-9D68-BB2988968A98}" srcOrd="0" destOrd="0" presId="urn:microsoft.com/office/officeart/2005/8/layout/chevron2"/>
    <dgm:cxn modelId="{59E1ED14-895A-428B-B7C1-6E2D3953DC44}" type="presOf" srcId="{6D6B632F-CCA3-4CFB-9A8F-5743E729362E}" destId="{1B7D3F34-82C0-49C2-B9EA-8E2FACE8430B}" srcOrd="0" destOrd="0" presId="urn:microsoft.com/office/officeart/2005/8/layout/chevron2"/>
    <dgm:cxn modelId="{A812CE57-7684-4404-82FB-1B732FFC8C96}" srcId="{6D6B632F-CCA3-4CFB-9A8F-5743E729362E}" destId="{A6AA24CB-4936-4F33-A7C3-1CE41F5A7AC9}" srcOrd="0" destOrd="0" parTransId="{AC1EB1C9-A26D-4530-8158-5341A5354F41}" sibTransId="{908C50E0-52E6-456A-804A-5D4A814628C9}"/>
    <dgm:cxn modelId="{4ED86021-BF34-49C7-A40B-8FD10B8878E9}" srcId="{FC8CDEC2-6EC0-4722-B26D-FD7D47B3CDBE}" destId="{980C26CD-D81A-469A-8502-F70AB5B36F94}" srcOrd="0" destOrd="0" parTransId="{77DB1393-AE27-494B-B50A-C5ED95609042}" sibTransId="{2568260A-1B69-47DE-A964-B2AC7BD3DF90}"/>
    <dgm:cxn modelId="{FC1DFDFC-3B0C-4321-B635-39A58AC51E0A}" type="presOf" srcId="{B83E27BB-09D4-4079-9204-2D5968AFFE46}" destId="{2B7743CA-44D7-4676-AB01-CE86CD3C4F9F}" srcOrd="0" destOrd="0" presId="urn:microsoft.com/office/officeart/2005/8/layout/chevron2"/>
    <dgm:cxn modelId="{93F6FD5E-8F1C-4012-B966-82F3608B1E95}" srcId="{6D6B632F-CCA3-4CFB-9A8F-5743E729362E}" destId="{D7E11F86-6A81-496B-AB3E-1AF9BDC0D183}" srcOrd="4" destOrd="0" parTransId="{765A5586-1282-48BF-9D71-B2D505EE34B5}" sibTransId="{8019525B-41B0-4640-BA14-F5D24C9362FA}"/>
    <dgm:cxn modelId="{FB806CA3-9656-42DE-8667-B561C2F982EE}" srcId="{D7E11F86-6A81-496B-AB3E-1AF9BDC0D183}" destId="{1F15F9F6-114F-4F36-AA80-3BD65B12FB96}" srcOrd="0" destOrd="0" parTransId="{5938E6BC-928D-4F25-8117-7BFAF73CE281}" sibTransId="{E2504A31-1853-4C06-BE7F-970ABB5B3D06}"/>
    <dgm:cxn modelId="{C998ACF3-896F-472A-BD38-1809FD31D7D9}" type="presParOf" srcId="{1B7D3F34-82C0-49C2-B9EA-8E2FACE8430B}" destId="{B35E9E6F-55FF-4C24-BE2F-35660F483C19}" srcOrd="0" destOrd="0" presId="urn:microsoft.com/office/officeart/2005/8/layout/chevron2"/>
    <dgm:cxn modelId="{CE84D542-CDB2-4F7D-BD1F-23C2239F51B0}" type="presParOf" srcId="{B35E9E6F-55FF-4C24-BE2F-35660F483C19}" destId="{6046382F-F23E-47AA-81DB-9525F8256AEE}" srcOrd="0" destOrd="0" presId="urn:microsoft.com/office/officeart/2005/8/layout/chevron2"/>
    <dgm:cxn modelId="{ACD67759-1016-4F26-9175-BC780850A144}" type="presParOf" srcId="{B35E9E6F-55FF-4C24-BE2F-35660F483C19}" destId="{087B49C2-A766-4288-BF70-5500424B14F2}" srcOrd="1" destOrd="0" presId="urn:microsoft.com/office/officeart/2005/8/layout/chevron2"/>
    <dgm:cxn modelId="{9D83C684-3ECF-4FC7-B22D-9FC7C1589423}" type="presParOf" srcId="{1B7D3F34-82C0-49C2-B9EA-8E2FACE8430B}" destId="{9E10D4E9-9D06-4A2D-9A13-420F692E60C2}" srcOrd="1" destOrd="0" presId="urn:microsoft.com/office/officeart/2005/8/layout/chevron2"/>
    <dgm:cxn modelId="{2EC27D03-315A-4A0C-976B-D20ED0FB1E26}" type="presParOf" srcId="{1B7D3F34-82C0-49C2-B9EA-8E2FACE8430B}" destId="{131F1881-E92D-4C53-A236-E7B92C14131B}" srcOrd="2" destOrd="0" presId="urn:microsoft.com/office/officeart/2005/8/layout/chevron2"/>
    <dgm:cxn modelId="{475CC143-5E7C-4B04-92B6-D5350B9B5EAD}" type="presParOf" srcId="{131F1881-E92D-4C53-A236-E7B92C14131B}" destId="{D36615DC-ECEA-47C9-A003-C2852087C7DE}" srcOrd="0" destOrd="0" presId="urn:microsoft.com/office/officeart/2005/8/layout/chevron2"/>
    <dgm:cxn modelId="{CDC9C5DC-9D79-4972-BFDD-01B32D6C6599}" type="presParOf" srcId="{131F1881-E92D-4C53-A236-E7B92C14131B}" destId="{0E027723-8422-4E0C-8B40-6194191A80D0}" srcOrd="1" destOrd="0" presId="urn:microsoft.com/office/officeart/2005/8/layout/chevron2"/>
    <dgm:cxn modelId="{3B10DE66-5073-4E95-B702-3F5CC0BF4B5F}" type="presParOf" srcId="{1B7D3F34-82C0-49C2-B9EA-8E2FACE8430B}" destId="{BAA64FAD-3A68-4808-BCE1-F8FD8B1AC5F7}" srcOrd="3" destOrd="0" presId="urn:microsoft.com/office/officeart/2005/8/layout/chevron2"/>
    <dgm:cxn modelId="{901D98FD-6799-46A5-9F60-3DE6F353E4D2}" type="presParOf" srcId="{1B7D3F34-82C0-49C2-B9EA-8E2FACE8430B}" destId="{48044055-EDA5-41E0-B391-2AD21EA3EF19}" srcOrd="4" destOrd="0" presId="urn:microsoft.com/office/officeart/2005/8/layout/chevron2"/>
    <dgm:cxn modelId="{F07A5403-1A72-4E92-B4FE-F83411B6F5AE}" type="presParOf" srcId="{48044055-EDA5-41E0-B391-2AD21EA3EF19}" destId="{43FE35FE-1C29-49BD-8231-F228B00FBAA1}" srcOrd="0" destOrd="0" presId="urn:microsoft.com/office/officeart/2005/8/layout/chevron2"/>
    <dgm:cxn modelId="{1BBDEA39-C2F4-4E6C-84B6-4FD8CE79BFE0}" type="presParOf" srcId="{48044055-EDA5-41E0-B391-2AD21EA3EF19}" destId="{2B7743CA-44D7-4676-AB01-CE86CD3C4F9F}" srcOrd="1" destOrd="0" presId="urn:microsoft.com/office/officeart/2005/8/layout/chevron2"/>
    <dgm:cxn modelId="{B49E5D5A-3173-41C9-83ED-C06AC95F42EC}" type="presParOf" srcId="{1B7D3F34-82C0-49C2-B9EA-8E2FACE8430B}" destId="{7F3D4EBA-155D-4170-A8CC-0BA84139E496}" srcOrd="5" destOrd="0" presId="urn:microsoft.com/office/officeart/2005/8/layout/chevron2"/>
    <dgm:cxn modelId="{E176CA9A-51B4-4279-94F8-4E928D07C916}" type="presParOf" srcId="{1B7D3F34-82C0-49C2-B9EA-8E2FACE8430B}" destId="{FDF202CC-A428-4089-A1C8-9A12575C6577}" srcOrd="6" destOrd="0" presId="urn:microsoft.com/office/officeart/2005/8/layout/chevron2"/>
    <dgm:cxn modelId="{0B729B1B-DEC6-4D8D-858C-A58FC84888EC}" type="presParOf" srcId="{FDF202CC-A428-4089-A1C8-9A12575C6577}" destId="{CFF0FA71-7490-4EF5-A31E-2300F488BC43}" srcOrd="0" destOrd="0" presId="urn:microsoft.com/office/officeart/2005/8/layout/chevron2"/>
    <dgm:cxn modelId="{951E80D0-C5D0-43D4-8955-78DC23D6877B}" type="presParOf" srcId="{FDF202CC-A428-4089-A1C8-9A12575C6577}" destId="{A7A67606-027A-42CB-A7F6-4B8A6DF10D8C}" srcOrd="1" destOrd="0" presId="urn:microsoft.com/office/officeart/2005/8/layout/chevron2"/>
    <dgm:cxn modelId="{CF8B9D0E-DAF5-43E8-9F57-C0CA8C8A5F82}" type="presParOf" srcId="{1B7D3F34-82C0-49C2-B9EA-8E2FACE8430B}" destId="{5C8FB53B-4B9B-48A3-BE3D-71E618CC648C}" srcOrd="7" destOrd="0" presId="urn:microsoft.com/office/officeart/2005/8/layout/chevron2"/>
    <dgm:cxn modelId="{59B90B51-0559-4C71-B664-AE1D5217A12D}" type="presParOf" srcId="{1B7D3F34-82C0-49C2-B9EA-8E2FACE8430B}" destId="{A75205CE-D7CC-4133-84C6-1C15EF5D7949}" srcOrd="8" destOrd="0" presId="urn:microsoft.com/office/officeart/2005/8/layout/chevron2"/>
    <dgm:cxn modelId="{DAF7885C-0674-4009-8916-7F1B8E8C021A}" type="presParOf" srcId="{A75205CE-D7CC-4133-84C6-1C15EF5D7949}" destId="{031EED27-AF1C-4C90-9D68-BB2988968A98}" srcOrd="0" destOrd="0" presId="urn:microsoft.com/office/officeart/2005/8/layout/chevron2"/>
    <dgm:cxn modelId="{BE7EEBE3-C669-4B09-B2F5-4AD5B85CCBAA}" type="presParOf" srcId="{A75205CE-D7CC-4133-84C6-1C15EF5D7949}" destId="{D7CCCDBD-BC84-41A7-AC15-B4D79A04BA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21C3A-B4E7-4952-86B6-096C1F8B18F6}">
      <dsp:nvSpPr>
        <dsp:cNvPr id="0" name=""/>
        <dsp:cNvSpPr/>
      </dsp:nvSpPr>
      <dsp:spPr>
        <a:xfrm rot="5400000">
          <a:off x="-147439" y="150917"/>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SEPTEMBRE</a:t>
          </a:r>
          <a:endParaRPr lang="fr-FR" sz="800" kern="1200" dirty="0"/>
        </a:p>
      </dsp:txBody>
      <dsp:txXfrm rot="-5400000">
        <a:off x="1" y="347503"/>
        <a:ext cx="688049" cy="294878"/>
      </dsp:txXfrm>
    </dsp:sp>
    <dsp:sp modelId="{F1C8C7FF-1A50-4044-9A9C-53CF219E128E}">
      <dsp:nvSpPr>
        <dsp:cNvPr id="0" name=""/>
        <dsp:cNvSpPr/>
      </dsp:nvSpPr>
      <dsp:spPr>
        <a:xfrm rot="5400000">
          <a:off x="4562464" y="-3870937"/>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Mise à disposition de l’outil </a:t>
          </a:r>
          <a:r>
            <a:rPr lang="fr-FR" sz="1300" b="1" kern="1200" dirty="0" err="1" smtClean="0"/>
            <a:t>Diagnoform</a:t>
          </a:r>
          <a:r>
            <a:rPr lang="fr-FR" sz="1300" kern="1200" dirty="0" smtClean="0"/>
            <a:t> pour les Clubs et Comités Départementaux d’Athlétisme de Nouvelle-Aquitaine</a:t>
          </a:r>
          <a:endParaRPr lang="fr-FR" sz="1300" kern="1200" dirty="0"/>
        </a:p>
        <a:p>
          <a:pPr marL="114300" lvl="1" indent="-114300" algn="l" defTabSz="577850">
            <a:lnSpc>
              <a:spcPct val="90000"/>
            </a:lnSpc>
            <a:spcBef>
              <a:spcPct val="0"/>
            </a:spcBef>
            <a:spcAft>
              <a:spcPct val="15000"/>
            </a:spcAft>
            <a:buChar char="••"/>
          </a:pPr>
          <a:r>
            <a:rPr lang="fr-FR" sz="1300" b="1" kern="1200" dirty="0" smtClean="0"/>
            <a:t>Journée Nationale de la Marche Nordique </a:t>
          </a:r>
          <a:r>
            <a:rPr lang="fr-FR" sz="1300" kern="1200" dirty="0" smtClean="0"/>
            <a:t>(du 11 sept. au 3 octobre 2021)  </a:t>
          </a:r>
          <a:endParaRPr lang="fr-FR" sz="1300" kern="1200" dirty="0"/>
        </a:p>
      </dsp:txBody>
      <dsp:txXfrm rot="-5400000">
        <a:off x="688049" y="34667"/>
        <a:ext cx="8356544" cy="576524"/>
      </dsp:txXfrm>
    </dsp:sp>
    <dsp:sp modelId="{5FD34AE4-6519-4DC5-B8C3-FC5F9C68169C}">
      <dsp:nvSpPr>
        <dsp:cNvPr id="0" name=""/>
        <dsp:cNvSpPr/>
      </dsp:nvSpPr>
      <dsp:spPr>
        <a:xfrm rot="5400000">
          <a:off x="-147439" y="1036673"/>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OCTOBRE</a:t>
          </a:r>
          <a:endParaRPr lang="fr-FR" sz="800" kern="1200" dirty="0"/>
        </a:p>
      </dsp:txBody>
      <dsp:txXfrm rot="-5400000">
        <a:off x="1" y="1233259"/>
        <a:ext cx="688049" cy="294878"/>
      </dsp:txXfrm>
    </dsp:sp>
    <dsp:sp modelId="{3C679CE3-EEB7-4F69-86F2-4B72214E7C28}">
      <dsp:nvSpPr>
        <dsp:cNvPr id="0" name=""/>
        <dsp:cNvSpPr/>
      </dsp:nvSpPr>
      <dsp:spPr>
        <a:xfrm rot="5400000">
          <a:off x="4562464" y="-2985180"/>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Chasse au Trésor d’</a:t>
          </a:r>
          <a:r>
            <a:rPr lang="fr-FR" sz="1300" b="1" kern="1200" dirty="0" smtClean="0"/>
            <a:t>Halloween</a:t>
          </a:r>
          <a:r>
            <a:rPr lang="fr-FR" sz="1300" kern="1200" dirty="0" smtClean="0"/>
            <a:t> (les 30 et 31 octobre 2021)</a:t>
          </a:r>
          <a:endParaRPr lang="fr-FR" sz="1300" kern="1200" dirty="0"/>
        </a:p>
      </dsp:txBody>
      <dsp:txXfrm rot="-5400000">
        <a:off x="688049" y="920424"/>
        <a:ext cx="8356544" cy="576524"/>
      </dsp:txXfrm>
    </dsp:sp>
    <dsp:sp modelId="{025F37CA-C724-46D0-961E-7F8C32F16782}">
      <dsp:nvSpPr>
        <dsp:cNvPr id="0" name=""/>
        <dsp:cNvSpPr/>
      </dsp:nvSpPr>
      <dsp:spPr>
        <a:xfrm rot="5400000">
          <a:off x="-147439" y="1922430"/>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JANVIER</a:t>
          </a:r>
          <a:endParaRPr lang="fr-FR" sz="800" kern="1200" dirty="0"/>
        </a:p>
      </dsp:txBody>
      <dsp:txXfrm rot="-5400000">
        <a:off x="1" y="2119016"/>
        <a:ext cx="688049" cy="294878"/>
      </dsp:txXfrm>
    </dsp:sp>
    <dsp:sp modelId="{C0C3AA5F-204D-4842-BC67-63FF4C45DE0A}">
      <dsp:nvSpPr>
        <dsp:cNvPr id="0" name=""/>
        <dsp:cNvSpPr/>
      </dsp:nvSpPr>
      <dsp:spPr>
        <a:xfrm rot="5400000">
          <a:off x="4562464" y="-2099424"/>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Lancement de l’appel à candidature pour le « </a:t>
          </a:r>
          <a:r>
            <a:rPr lang="fr-FR" sz="1300" b="1" kern="1200" dirty="0" smtClean="0"/>
            <a:t>MAIF Marche Nordique Tour Patrimoine</a:t>
          </a:r>
          <a:r>
            <a:rPr lang="fr-FR" sz="1300" kern="1200" dirty="0" smtClean="0"/>
            <a:t> »</a:t>
          </a:r>
          <a:endParaRPr lang="fr-FR" sz="1300" kern="1200" dirty="0"/>
        </a:p>
      </dsp:txBody>
      <dsp:txXfrm rot="-5400000">
        <a:off x="688049" y="1806180"/>
        <a:ext cx="8356544" cy="576524"/>
      </dsp:txXfrm>
    </dsp:sp>
    <dsp:sp modelId="{BB128005-C5F4-48F0-A85A-6B924C8A0629}">
      <dsp:nvSpPr>
        <dsp:cNvPr id="0" name=""/>
        <dsp:cNvSpPr/>
      </dsp:nvSpPr>
      <dsp:spPr>
        <a:xfrm rot="5400000">
          <a:off x="-147439" y="2808187"/>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FEVRIER</a:t>
          </a:r>
          <a:endParaRPr lang="fr-FR" sz="800" kern="1200" dirty="0"/>
        </a:p>
      </dsp:txBody>
      <dsp:txXfrm rot="-5400000">
        <a:off x="1" y="3004773"/>
        <a:ext cx="688049" cy="294878"/>
      </dsp:txXfrm>
    </dsp:sp>
    <dsp:sp modelId="{09D84C07-21F3-4A42-8F2B-10066ED580A9}">
      <dsp:nvSpPr>
        <dsp:cNvPr id="0" name=""/>
        <dsp:cNvSpPr/>
      </dsp:nvSpPr>
      <dsp:spPr>
        <a:xfrm rot="5400000">
          <a:off x="4562464" y="-1213667"/>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Balade de la </a:t>
          </a:r>
          <a:r>
            <a:rPr lang="fr-FR" sz="1300" b="1" kern="1200" dirty="0" smtClean="0"/>
            <a:t>Saint-Valentin</a:t>
          </a:r>
          <a:r>
            <a:rPr lang="fr-FR" sz="1300" kern="1200" dirty="0" smtClean="0"/>
            <a:t> (12,13,19 et 20 février 2022)</a:t>
          </a:r>
          <a:endParaRPr lang="fr-FR" sz="1300" kern="1200" dirty="0"/>
        </a:p>
      </dsp:txBody>
      <dsp:txXfrm rot="-5400000">
        <a:off x="688049" y="2691937"/>
        <a:ext cx="8356544" cy="576524"/>
      </dsp:txXfrm>
    </dsp:sp>
    <dsp:sp modelId="{18A3347E-1BFC-45E2-A324-6E66EA6FEE36}">
      <dsp:nvSpPr>
        <dsp:cNvPr id="0" name=""/>
        <dsp:cNvSpPr/>
      </dsp:nvSpPr>
      <dsp:spPr>
        <a:xfrm rot="5400000">
          <a:off x="-147439" y="3693944"/>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AVRIL</a:t>
          </a:r>
          <a:endParaRPr lang="fr-FR" sz="800" kern="1200" dirty="0"/>
        </a:p>
      </dsp:txBody>
      <dsp:txXfrm rot="-5400000">
        <a:off x="1" y="3890530"/>
        <a:ext cx="688049" cy="294878"/>
      </dsp:txXfrm>
    </dsp:sp>
    <dsp:sp modelId="{1E12A8C7-F09A-48B4-96C2-145E2ACF6514}">
      <dsp:nvSpPr>
        <dsp:cNvPr id="0" name=""/>
        <dsp:cNvSpPr/>
      </dsp:nvSpPr>
      <dsp:spPr>
        <a:xfrm rot="5400000">
          <a:off x="4562464" y="-327910"/>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Chasse au Trésor de </a:t>
          </a:r>
          <a:r>
            <a:rPr lang="fr-FR" sz="1300" b="1" kern="1200" dirty="0" smtClean="0"/>
            <a:t>Pâques</a:t>
          </a:r>
          <a:r>
            <a:rPr lang="fr-FR" sz="1300" kern="1200" dirty="0" smtClean="0"/>
            <a:t> (2, 3 et 4 avril 2022)</a:t>
          </a:r>
          <a:endParaRPr lang="fr-FR" sz="1300" kern="1200" dirty="0"/>
        </a:p>
      </dsp:txBody>
      <dsp:txXfrm rot="-5400000">
        <a:off x="688049" y="3577694"/>
        <a:ext cx="8356544" cy="576524"/>
      </dsp:txXfrm>
    </dsp:sp>
    <dsp:sp modelId="{D65DDEA5-F394-4AE1-ADEB-0E4E1FDE0B39}">
      <dsp:nvSpPr>
        <dsp:cNvPr id="0" name=""/>
        <dsp:cNvSpPr/>
      </dsp:nvSpPr>
      <dsp:spPr>
        <a:xfrm rot="5400000">
          <a:off x="-147439" y="4579700"/>
          <a:ext cx="982927" cy="688049"/>
        </a:xfrm>
        <a:prstGeom prst="chevron">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dsp:spPr>
      <dsp:style>
        <a:lnRef idx="0">
          <a:schemeClr val="dk1"/>
        </a:lnRef>
        <a:fillRef idx="3">
          <a:schemeClr val="dk1"/>
        </a:fillRef>
        <a:effectRef idx="3">
          <a:schemeClr val="dk1"/>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MAI JUIN JUILLET</a:t>
          </a:r>
          <a:endParaRPr lang="fr-FR" sz="800" kern="1200" dirty="0"/>
        </a:p>
      </dsp:txBody>
      <dsp:txXfrm rot="-5400000">
        <a:off x="1" y="4776286"/>
        <a:ext cx="688049" cy="294878"/>
      </dsp:txXfrm>
    </dsp:sp>
    <dsp:sp modelId="{8270CB3D-A164-4520-8AF4-7107E6D96F00}">
      <dsp:nvSpPr>
        <dsp:cNvPr id="0" name=""/>
        <dsp:cNvSpPr/>
      </dsp:nvSpPr>
      <dsp:spPr>
        <a:xfrm rot="5400000">
          <a:off x="4562464" y="557845"/>
          <a:ext cx="638902" cy="8387733"/>
        </a:xfrm>
        <a:prstGeom prst="round2SameRect">
          <a:avLst/>
        </a:prstGeom>
        <a:solidFill>
          <a:schemeClr val="lt1"/>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b="1" kern="1200" dirty="0" smtClean="0"/>
            <a:t>BIATHLON</a:t>
          </a:r>
          <a:r>
            <a:rPr lang="fr-FR" sz="1300" kern="1200" dirty="0" smtClean="0"/>
            <a:t> ATHLE FORME SANTE</a:t>
          </a:r>
          <a:endParaRPr lang="fr-FR" sz="1300" kern="1200" dirty="0"/>
        </a:p>
      </dsp:txBody>
      <dsp:txXfrm rot="-5400000">
        <a:off x="688049" y="4463450"/>
        <a:ext cx="8356544" cy="57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6382F-F23E-47AA-81DB-9525F8256AEE}">
      <dsp:nvSpPr>
        <dsp:cNvPr id="0" name=""/>
        <dsp:cNvSpPr/>
      </dsp:nvSpPr>
      <dsp:spPr>
        <a:xfrm rot="5400000">
          <a:off x="-144376" y="144421"/>
          <a:ext cx="962508" cy="673755"/>
        </a:xfrm>
        <a:prstGeom prst="chevron">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1 </a:t>
          </a:r>
          <a:endParaRPr lang="fr-FR" sz="1400" kern="1200" dirty="0"/>
        </a:p>
      </dsp:txBody>
      <dsp:txXfrm rot="-5400000">
        <a:off x="1" y="336923"/>
        <a:ext cx="673755" cy="288753"/>
      </dsp:txXfrm>
    </dsp:sp>
    <dsp:sp modelId="{087B49C2-A766-4288-BF70-5500424B14F2}">
      <dsp:nvSpPr>
        <dsp:cNvPr id="0" name=""/>
        <dsp:cNvSpPr/>
      </dsp:nvSpPr>
      <dsp:spPr>
        <a:xfrm rot="5400000">
          <a:off x="4070057" y="-3396256"/>
          <a:ext cx="625630" cy="7418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Lancement de la communication à destination des clubs et des comités départementaux</a:t>
          </a:r>
          <a:endParaRPr lang="fr-FR" sz="1400" kern="1200" dirty="0"/>
        </a:p>
      </dsp:txBody>
      <dsp:txXfrm rot="-5400000">
        <a:off x="673756" y="30586"/>
        <a:ext cx="7387692" cy="564548"/>
      </dsp:txXfrm>
    </dsp:sp>
    <dsp:sp modelId="{D36615DC-ECEA-47C9-A003-C2852087C7DE}">
      <dsp:nvSpPr>
        <dsp:cNvPr id="0" name=""/>
        <dsp:cNvSpPr/>
      </dsp:nvSpPr>
      <dsp:spPr>
        <a:xfrm rot="5400000">
          <a:off x="-144376" y="1003892"/>
          <a:ext cx="962508" cy="673755"/>
        </a:xfrm>
        <a:prstGeom prst="chevron">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2</a:t>
          </a:r>
          <a:endParaRPr lang="fr-FR" sz="1400" kern="1200" dirty="0"/>
        </a:p>
      </dsp:txBody>
      <dsp:txXfrm rot="-5400000">
        <a:off x="1" y="1196394"/>
        <a:ext cx="673755" cy="288753"/>
      </dsp:txXfrm>
    </dsp:sp>
    <dsp:sp modelId="{0E027723-8422-4E0C-8B40-6194191A80D0}">
      <dsp:nvSpPr>
        <dsp:cNvPr id="0" name=""/>
        <dsp:cNvSpPr/>
      </dsp:nvSpPr>
      <dsp:spPr>
        <a:xfrm rot="5400000">
          <a:off x="4070057" y="-2552627"/>
          <a:ext cx="625630" cy="7418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Procédure de participation des clubs et des comités : inscription gratuite avec formulaire en ligne </a:t>
          </a:r>
          <a:r>
            <a:rPr lang="fr-FR" sz="1400" b="1" kern="1200" dirty="0" smtClean="0"/>
            <a:t>au plus tard le VENDREDI 22 OCTOBRE 2021</a:t>
          </a:r>
          <a:endParaRPr lang="fr-FR" sz="1400" b="1" kern="1200" dirty="0"/>
        </a:p>
      </dsp:txBody>
      <dsp:txXfrm rot="-5400000">
        <a:off x="673756" y="874215"/>
        <a:ext cx="7387692" cy="564548"/>
      </dsp:txXfrm>
    </dsp:sp>
    <dsp:sp modelId="{43FE35FE-1C29-49BD-8231-F228B00FBAA1}">
      <dsp:nvSpPr>
        <dsp:cNvPr id="0" name=""/>
        <dsp:cNvSpPr/>
      </dsp:nvSpPr>
      <dsp:spPr>
        <a:xfrm rot="5400000">
          <a:off x="-144376" y="1831678"/>
          <a:ext cx="962508" cy="673755"/>
        </a:xfrm>
        <a:prstGeom prst="chevron">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3</a:t>
          </a:r>
          <a:endParaRPr lang="fr-FR" sz="1400" kern="1200" dirty="0"/>
        </a:p>
      </dsp:txBody>
      <dsp:txXfrm rot="-5400000">
        <a:off x="1" y="2024180"/>
        <a:ext cx="673755" cy="288753"/>
      </dsp:txXfrm>
    </dsp:sp>
    <dsp:sp modelId="{2B7743CA-44D7-4676-AB01-CE86CD3C4F9F}">
      <dsp:nvSpPr>
        <dsp:cNvPr id="0" name=""/>
        <dsp:cNvSpPr/>
      </dsp:nvSpPr>
      <dsp:spPr>
        <a:xfrm rot="5400000">
          <a:off x="4070057" y="-1698163"/>
          <a:ext cx="625630" cy="7418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0" kern="1200" dirty="0" smtClean="0"/>
            <a:t>La Ligue envoie  aux clubs </a:t>
          </a:r>
          <a:r>
            <a:rPr lang="fr-FR" sz="1400" kern="1200" dirty="0" smtClean="0"/>
            <a:t>des </a:t>
          </a:r>
          <a:r>
            <a:rPr lang="fr-FR" sz="1400" b="1" kern="1200" dirty="0" smtClean="0"/>
            <a:t>supports de communication numérique </a:t>
          </a:r>
          <a:r>
            <a:rPr lang="fr-FR" sz="1400" kern="1200" dirty="0" smtClean="0"/>
            <a:t>et un </a:t>
          </a:r>
          <a:r>
            <a:rPr lang="fr-FR" sz="1400" b="1" kern="1200" dirty="0" smtClean="0"/>
            <a:t>questionnaire de satisfaction </a:t>
          </a:r>
          <a:r>
            <a:rPr lang="fr-FR" sz="1400" kern="1200" dirty="0" smtClean="0"/>
            <a:t>pour les participants dans la semaine suivant l’inscription</a:t>
          </a:r>
          <a:endParaRPr lang="fr-FR" sz="1400" kern="1200" dirty="0"/>
        </a:p>
      </dsp:txBody>
      <dsp:txXfrm rot="-5400000">
        <a:off x="673756" y="1728679"/>
        <a:ext cx="7387692" cy="564548"/>
      </dsp:txXfrm>
    </dsp:sp>
    <dsp:sp modelId="{CFF0FA71-7490-4EF5-A31E-2300F488BC43}">
      <dsp:nvSpPr>
        <dsp:cNvPr id="0" name=""/>
        <dsp:cNvSpPr/>
      </dsp:nvSpPr>
      <dsp:spPr>
        <a:xfrm rot="5400000">
          <a:off x="-144376" y="2675306"/>
          <a:ext cx="962508" cy="673755"/>
        </a:xfrm>
        <a:prstGeom prst="chevron">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4</a:t>
          </a:r>
          <a:endParaRPr lang="fr-FR" sz="1400" kern="1200" dirty="0"/>
        </a:p>
      </dsp:txBody>
      <dsp:txXfrm rot="-5400000">
        <a:off x="1" y="2867808"/>
        <a:ext cx="673755" cy="288753"/>
      </dsp:txXfrm>
    </dsp:sp>
    <dsp:sp modelId="{A7A67606-027A-42CB-A7F6-4B8A6DF10D8C}">
      <dsp:nvSpPr>
        <dsp:cNvPr id="0" name=""/>
        <dsp:cNvSpPr/>
      </dsp:nvSpPr>
      <dsp:spPr>
        <a:xfrm rot="5400000">
          <a:off x="4070057" y="-865371"/>
          <a:ext cx="625630" cy="7418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Enquête auprès des organisateurs post événement </a:t>
          </a:r>
          <a:endParaRPr lang="fr-FR" sz="1400" kern="1200" dirty="0"/>
        </a:p>
      </dsp:txBody>
      <dsp:txXfrm rot="-5400000">
        <a:off x="673756" y="2561471"/>
        <a:ext cx="7387692" cy="564548"/>
      </dsp:txXfrm>
    </dsp:sp>
    <dsp:sp modelId="{031EED27-AF1C-4C90-9D68-BB2988968A98}">
      <dsp:nvSpPr>
        <dsp:cNvPr id="0" name=""/>
        <dsp:cNvSpPr/>
      </dsp:nvSpPr>
      <dsp:spPr>
        <a:xfrm rot="5400000">
          <a:off x="-144376" y="3518934"/>
          <a:ext cx="962508" cy="673755"/>
        </a:xfrm>
        <a:prstGeom prst="chevron">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5</a:t>
          </a:r>
          <a:endParaRPr lang="fr-FR" sz="1400" kern="1200" dirty="0"/>
        </a:p>
      </dsp:txBody>
      <dsp:txXfrm rot="-5400000">
        <a:off x="1" y="3711436"/>
        <a:ext cx="673755" cy="288753"/>
      </dsp:txXfrm>
    </dsp:sp>
    <dsp:sp modelId="{D7CCCDBD-BC84-41A7-AC15-B4D79A04BAC7}">
      <dsp:nvSpPr>
        <dsp:cNvPr id="0" name=""/>
        <dsp:cNvSpPr/>
      </dsp:nvSpPr>
      <dsp:spPr>
        <a:xfrm rot="5400000">
          <a:off x="4070057" y="-21742"/>
          <a:ext cx="625630" cy="7418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Bilan de l’opération en novembre 2021  </a:t>
          </a:r>
          <a:endParaRPr lang="fr-FR" sz="1400" kern="1200" dirty="0"/>
        </a:p>
      </dsp:txBody>
      <dsp:txXfrm rot="-5400000">
        <a:off x="673756" y="3405100"/>
        <a:ext cx="7387692" cy="5645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6F2858A-0852-4FBD-BCDE-15D654C9D19B}" type="datetimeFigureOut">
              <a:rPr lang="fr-FR" smtClean="0"/>
              <a:t>01/10/2021</a:t>
            </a:fld>
            <a:endParaRPr lang="fr-FR"/>
          </a:p>
        </p:txBody>
      </p:sp>
      <p:sp>
        <p:nvSpPr>
          <p:cNvPr id="4" name="Espace réservé du pied de page 3"/>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07A13DB5-7D13-45BC-9041-992CDEA91259}" type="slidenum">
              <a:rPr lang="fr-FR" smtClean="0"/>
              <a:t>‹N°›</a:t>
            </a:fld>
            <a:endParaRPr lang="fr-FR"/>
          </a:p>
        </p:txBody>
      </p:sp>
    </p:spTree>
    <p:extLst>
      <p:ext uri="{BB962C8B-B14F-4D97-AF65-F5344CB8AC3E}">
        <p14:creationId xmlns:p14="http://schemas.microsoft.com/office/powerpoint/2010/main" val="281581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007BA91-66D0-E045-990C-F820B74ACD25}" type="datetimeFigureOut">
              <a:rPr lang="fr-FR" smtClean="0"/>
              <a:t>01/10/2021</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EADE04AE-2FA4-5A41-81FF-5DE1E2313823}" type="slidenum">
              <a:rPr lang="fr-FR" smtClean="0"/>
              <a:t>‹N°›</a:t>
            </a:fld>
            <a:endParaRPr lang="fr-FR"/>
          </a:p>
        </p:txBody>
      </p:sp>
    </p:spTree>
    <p:extLst>
      <p:ext uri="{BB962C8B-B14F-4D97-AF65-F5344CB8AC3E}">
        <p14:creationId xmlns:p14="http://schemas.microsoft.com/office/powerpoint/2010/main" val="37680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a:t>
            </a:fld>
            <a:endParaRPr lang="fr-FR" dirty="0"/>
          </a:p>
        </p:txBody>
      </p:sp>
    </p:spTree>
    <p:extLst>
      <p:ext uri="{BB962C8B-B14F-4D97-AF65-F5344CB8AC3E}">
        <p14:creationId xmlns:p14="http://schemas.microsoft.com/office/powerpoint/2010/main" val="6354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12</a:t>
            </a:fld>
            <a:endParaRPr lang="fr-FR" dirty="0"/>
          </a:p>
        </p:txBody>
      </p:sp>
    </p:spTree>
    <p:extLst>
      <p:ext uri="{BB962C8B-B14F-4D97-AF65-F5344CB8AC3E}">
        <p14:creationId xmlns:p14="http://schemas.microsoft.com/office/powerpoint/2010/main" val="98841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13</a:t>
            </a:fld>
            <a:endParaRPr lang="fr-FR" dirty="0"/>
          </a:p>
        </p:txBody>
      </p:sp>
    </p:spTree>
    <p:extLst>
      <p:ext uri="{BB962C8B-B14F-4D97-AF65-F5344CB8AC3E}">
        <p14:creationId xmlns:p14="http://schemas.microsoft.com/office/powerpoint/2010/main" val="108585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14</a:t>
            </a:fld>
            <a:endParaRPr lang="fr-FR" dirty="0"/>
          </a:p>
        </p:txBody>
      </p:sp>
    </p:spTree>
    <p:extLst>
      <p:ext uri="{BB962C8B-B14F-4D97-AF65-F5344CB8AC3E}">
        <p14:creationId xmlns:p14="http://schemas.microsoft.com/office/powerpoint/2010/main" val="9769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DE04AE-2FA4-5A41-81FF-5DE1E2313823}" type="slidenum">
              <a:rPr lang="fr-FR" smtClean="0"/>
              <a:t>15</a:t>
            </a:fld>
            <a:endParaRPr lang="fr-FR"/>
          </a:p>
        </p:txBody>
      </p:sp>
    </p:spTree>
    <p:extLst>
      <p:ext uri="{BB962C8B-B14F-4D97-AF65-F5344CB8AC3E}">
        <p14:creationId xmlns:p14="http://schemas.microsoft.com/office/powerpoint/2010/main" val="285648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DE04AE-2FA4-5A41-81FF-5DE1E2313823}" type="slidenum">
              <a:rPr lang="fr-FR" smtClean="0"/>
              <a:t>16</a:t>
            </a:fld>
            <a:endParaRPr lang="fr-FR"/>
          </a:p>
        </p:txBody>
      </p:sp>
    </p:spTree>
    <p:extLst>
      <p:ext uri="{BB962C8B-B14F-4D97-AF65-F5344CB8AC3E}">
        <p14:creationId xmlns:p14="http://schemas.microsoft.com/office/powerpoint/2010/main" val="95034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17</a:t>
            </a:fld>
            <a:endParaRPr lang="fr-FR"/>
          </a:p>
        </p:txBody>
      </p:sp>
    </p:spTree>
    <p:extLst>
      <p:ext uri="{BB962C8B-B14F-4D97-AF65-F5344CB8AC3E}">
        <p14:creationId xmlns:p14="http://schemas.microsoft.com/office/powerpoint/2010/main" val="107197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4</a:t>
            </a:fld>
            <a:endParaRPr lang="fr-FR" dirty="0"/>
          </a:p>
        </p:txBody>
      </p:sp>
    </p:spTree>
    <p:extLst>
      <p:ext uri="{BB962C8B-B14F-4D97-AF65-F5344CB8AC3E}">
        <p14:creationId xmlns:p14="http://schemas.microsoft.com/office/powerpoint/2010/main" val="331419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5</a:t>
            </a:fld>
            <a:endParaRPr lang="fr-FR" dirty="0"/>
          </a:p>
        </p:txBody>
      </p:sp>
    </p:spTree>
    <p:extLst>
      <p:ext uri="{BB962C8B-B14F-4D97-AF65-F5344CB8AC3E}">
        <p14:creationId xmlns:p14="http://schemas.microsoft.com/office/powerpoint/2010/main" val="337333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6</a:t>
            </a:fld>
            <a:endParaRPr lang="fr-FR" dirty="0"/>
          </a:p>
        </p:txBody>
      </p:sp>
    </p:spTree>
    <p:extLst>
      <p:ext uri="{BB962C8B-B14F-4D97-AF65-F5344CB8AC3E}">
        <p14:creationId xmlns:p14="http://schemas.microsoft.com/office/powerpoint/2010/main" val="428118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7</a:t>
            </a:fld>
            <a:endParaRPr lang="fr-FR" dirty="0"/>
          </a:p>
        </p:txBody>
      </p:sp>
    </p:spTree>
    <p:extLst>
      <p:ext uri="{BB962C8B-B14F-4D97-AF65-F5344CB8AC3E}">
        <p14:creationId xmlns:p14="http://schemas.microsoft.com/office/powerpoint/2010/main" val="132437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8</a:t>
            </a:fld>
            <a:endParaRPr lang="fr-FR" dirty="0"/>
          </a:p>
        </p:txBody>
      </p:sp>
    </p:spTree>
    <p:extLst>
      <p:ext uri="{BB962C8B-B14F-4D97-AF65-F5344CB8AC3E}">
        <p14:creationId xmlns:p14="http://schemas.microsoft.com/office/powerpoint/2010/main" val="61571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9</a:t>
            </a:fld>
            <a:endParaRPr lang="fr-FR" dirty="0"/>
          </a:p>
        </p:txBody>
      </p:sp>
    </p:spTree>
    <p:extLst>
      <p:ext uri="{BB962C8B-B14F-4D97-AF65-F5344CB8AC3E}">
        <p14:creationId xmlns:p14="http://schemas.microsoft.com/office/powerpoint/2010/main" val="93819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10</a:t>
            </a:fld>
            <a:endParaRPr lang="fr-FR" dirty="0"/>
          </a:p>
        </p:txBody>
      </p:sp>
    </p:spTree>
    <p:extLst>
      <p:ext uri="{BB962C8B-B14F-4D97-AF65-F5344CB8AC3E}">
        <p14:creationId xmlns:p14="http://schemas.microsoft.com/office/powerpoint/2010/main" val="31980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ADE04AE-2FA4-5A41-81FF-5DE1E2313823}" type="slidenum">
              <a:rPr lang="fr-FR" smtClean="0"/>
              <a:t>11</a:t>
            </a:fld>
            <a:endParaRPr lang="fr-FR" dirty="0"/>
          </a:p>
        </p:txBody>
      </p:sp>
    </p:spTree>
    <p:extLst>
      <p:ext uri="{BB962C8B-B14F-4D97-AF65-F5344CB8AC3E}">
        <p14:creationId xmlns:p14="http://schemas.microsoft.com/office/powerpoint/2010/main" val="285688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_INSTIT_BLEU">
    <p:bg>
      <p:bgPr>
        <a:solidFill>
          <a:srgbClr val="0D216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56049" y="5585430"/>
            <a:ext cx="6755867" cy="341632"/>
          </a:xfrm>
        </p:spPr>
        <p:txBody>
          <a:bodyPr wrap="square" anchor="b">
            <a:spAutoFit/>
          </a:bodyPr>
          <a:lstStyle>
            <a:lvl1pPr algn="l">
              <a:defRPr sz="1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56049" y="5927062"/>
            <a:ext cx="6755867" cy="258532"/>
          </a:xfrm>
        </p:spPr>
        <p:txBody>
          <a:bodyPr wrap="square">
            <a:spAutoFit/>
          </a:bodyPr>
          <a:lstStyle>
            <a:lvl1pPr marL="0" indent="0" algn="l">
              <a:buNone/>
              <a:defRPr sz="1200">
                <a:solidFill>
                  <a:srgbClr val="FF4D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630819" y="5729816"/>
            <a:ext cx="1556909" cy="365125"/>
          </a:xfrm>
        </p:spPr>
        <p:txBody>
          <a:bodyPr/>
          <a:lstStyle>
            <a:lvl1pPr>
              <a:defRPr sz="3400" b="1" i="0">
                <a:solidFill>
                  <a:srgbClr val="FF4D52"/>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40278" y="5584371"/>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460941"/>
            <a:ext cx="7018094" cy="322142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4210" y="5554006"/>
            <a:ext cx="2326105" cy="668484"/>
          </a:xfrm>
          <a:prstGeom prst="rect">
            <a:avLst/>
          </a:prstGeom>
        </p:spPr>
      </p:pic>
    </p:spTree>
    <p:extLst>
      <p:ext uri="{BB962C8B-B14F-4D97-AF65-F5344CB8AC3E}">
        <p14:creationId xmlns:p14="http://schemas.microsoft.com/office/powerpoint/2010/main" val="40852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_BLEU">
    <p:bg>
      <p:bgPr>
        <a:solidFill>
          <a:srgbClr val="0D216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A93C6-7ADE-A44F-AC62-AEF3D241B66A}"/>
              </a:ext>
            </a:extLst>
          </p:cNvPr>
          <p:cNvSpPr>
            <a:spLocks noGrp="1"/>
          </p:cNvSpPr>
          <p:nvPr>
            <p:ph type="title" hasCustomPrompt="1"/>
          </p:nvPr>
        </p:nvSpPr>
        <p:spPr>
          <a:xfrm>
            <a:off x="4183118" y="2954973"/>
            <a:ext cx="7059229" cy="480131"/>
          </a:xfrm>
        </p:spPr>
        <p:txBody>
          <a:bodyPr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FB171AB1-57E3-8B4D-88EF-6AE5BE6903E2}"/>
              </a:ext>
            </a:extLst>
          </p:cNvPr>
          <p:cNvSpPr>
            <a:spLocks noGrp="1"/>
          </p:cNvSpPr>
          <p:nvPr>
            <p:ph type="body" idx="1" hasCustomPrompt="1"/>
          </p:nvPr>
        </p:nvSpPr>
        <p:spPr>
          <a:xfrm>
            <a:off x="4183118" y="3462092"/>
            <a:ext cx="7059229"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a:t>
            </a:r>
          </a:p>
        </p:txBody>
      </p:sp>
      <p:sp>
        <p:nvSpPr>
          <p:cNvPr id="4" name="Espace réservé de la date 3">
            <a:extLst>
              <a:ext uri="{FF2B5EF4-FFF2-40B4-BE49-F238E27FC236}">
                <a16:creationId xmlns:a16="http://schemas.microsoft.com/office/drawing/2014/main" id="{B582044D-C33E-6443-9F39-E87C341D6DB1}"/>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5" name="Espace réservé du pied de page 4">
            <a:extLst>
              <a:ext uri="{FF2B5EF4-FFF2-40B4-BE49-F238E27FC236}">
                <a16:creationId xmlns:a16="http://schemas.microsoft.com/office/drawing/2014/main" id="{F151C6F0-3FCF-2744-AC15-0A365A6B3CC3}"/>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6" name="Espace réservé du numéro de diapositive 5">
            <a:extLst>
              <a:ext uri="{FF2B5EF4-FFF2-40B4-BE49-F238E27FC236}">
                <a16:creationId xmlns:a16="http://schemas.microsoft.com/office/drawing/2014/main" id="{CE9BB697-678B-8741-B672-53A36334CFE4}"/>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cxnSp>
        <p:nvCxnSpPr>
          <p:cNvPr id="9" name="Connecteur droit 8">
            <a:extLst>
              <a:ext uri="{FF2B5EF4-FFF2-40B4-BE49-F238E27FC236}">
                <a16:creationId xmlns:a16="http://schemas.microsoft.com/office/drawing/2014/main" id="{2543E30F-B7CE-EB4B-8DFD-D2F95DFBC662}"/>
              </a:ext>
            </a:extLst>
          </p:cNvPr>
          <p:cNvCxnSpPr>
            <a:cxnSpLocks/>
          </p:cNvCxnSpPr>
          <p:nvPr userDrawn="1"/>
        </p:nvCxnSpPr>
        <p:spPr>
          <a:xfrm>
            <a:off x="3963975" y="3026979"/>
            <a:ext cx="0" cy="703947"/>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contenu 3">
            <a:extLst>
              <a:ext uri="{FF2B5EF4-FFF2-40B4-BE49-F238E27FC236}">
                <a16:creationId xmlns:a16="http://schemas.microsoft.com/office/drawing/2014/main" id="{3FFE7E36-F5E4-1A41-AC96-AE7CC47D5617}"/>
              </a:ext>
            </a:extLst>
          </p:cNvPr>
          <p:cNvSpPr>
            <a:spLocks noGrp="1"/>
          </p:cNvSpPr>
          <p:nvPr>
            <p:ph sz="half" idx="2" hasCustomPrompt="1"/>
          </p:nvPr>
        </p:nvSpPr>
        <p:spPr>
          <a:xfrm>
            <a:off x="2228193" y="2873234"/>
            <a:ext cx="1603545" cy="1200329"/>
          </a:xfrm>
        </p:spPr>
        <p:txBody>
          <a:bodyPr wrap="square">
            <a:spAutoFit/>
          </a:bodyPr>
          <a:lstStyle>
            <a:lvl1pPr marL="0" indent="0" algn="r">
              <a:buNone/>
              <a:defRPr sz="80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Tree>
    <p:extLst>
      <p:ext uri="{BB962C8B-B14F-4D97-AF65-F5344CB8AC3E}">
        <p14:creationId xmlns:p14="http://schemas.microsoft.com/office/powerpoint/2010/main" val="32564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_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A93C6-7ADE-A44F-AC62-AEF3D241B66A}"/>
              </a:ext>
            </a:extLst>
          </p:cNvPr>
          <p:cNvSpPr>
            <a:spLocks noGrp="1"/>
          </p:cNvSpPr>
          <p:nvPr>
            <p:ph type="title" hasCustomPrompt="1"/>
          </p:nvPr>
        </p:nvSpPr>
        <p:spPr>
          <a:xfrm>
            <a:off x="4183118" y="2954973"/>
            <a:ext cx="7059229" cy="480131"/>
          </a:xfrm>
        </p:spPr>
        <p:txBody>
          <a:bodyPr anchor="b">
            <a:spAutoFit/>
          </a:bodyPr>
          <a:lstStyle>
            <a:lvl1pPr>
              <a:defRPr sz="2800" b="1" i="0">
                <a:solidFill>
                  <a:srgbClr val="0D2166"/>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FB171AB1-57E3-8B4D-88EF-6AE5BE6903E2}"/>
              </a:ext>
            </a:extLst>
          </p:cNvPr>
          <p:cNvSpPr>
            <a:spLocks noGrp="1"/>
          </p:cNvSpPr>
          <p:nvPr>
            <p:ph type="body" idx="1" hasCustomPrompt="1"/>
          </p:nvPr>
        </p:nvSpPr>
        <p:spPr>
          <a:xfrm>
            <a:off x="4183118" y="3462092"/>
            <a:ext cx="7059229" cy="369332"/>
          </a:xfrm>
        </p:spPr>
        <p:txBody>
          <a:bodyPr>
            <a:spAutoFit/>
          </a:bodyPr>
          <a:lstStyle>
            <a:lvl1pPr marL="0" indent="0">
              <a:buNone/>
              <a:defRPr sz="2000">
                <a:solidFill>
                  <a:srgbClr val="0D21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a:t>
            </a:r>
          </a:p>
        </p:txBody>
      </p:sp>
      <p:sp>
        <p:nvSpPr>
          <p:cNvPr id="4" name="Espace réservé de la date 3">
            <a:extLst>
              <a:ext uri="{FF2B5EF4-FFF2-40B4-BE49-F238E27FC236}">
                <a16:creationId xmlns:a16="http://schemas.microsoft.com/office/drawing/2014/main" id="{B582044D-C33E-6443-9F39-E87C341D6DB1}"/>
              </a:ext>
            </a:extLst>
          </p:cNvPr>
          <p:cNvSpPr>
            <a:spLocks noGrp="1"/>
          </p:cNvSpPr>
          <p:nvPr>
            <p:ph type="dt" sz="half" idx="10"/>
          </p:nvPr>
        </p:nvSpPr>
        <p:spPr/>
        <p:txBody>
          <a:bodyPr/>
          <a:lstStyle>
            <a:lvl1pPr>
              <a:defRPr>
                <a:solidFill>
                  <a:srgbClr val="0D2166"/>
                </a:solidFill>
              </a:defRPr>
            </a:lvl1pPr>
          </a:lstStyle>
          <a:p>
            <a:r>
              <a:rPr lang="fr-FR"/>
              <a:t>04.07</a:t>
            </a:r>
          </a:p>
        </p:txBody>
      </p:sp>
      <p:sp>
        <p:nvSpPr>
          <p:cNvPr id="5" name="Espace réservé du pied de page 4">
            <a:extLst>
              <a:ext uri="{FF2B5EF4-FFF2-40B4-BE49-F238E27FC236}">
                <a16:creationId xmlns:a16="http://schemas.microsoft.com/office/drawing/2014/main" id="{F151C6F0-3FCF-2744-AC15-0A365A6B3CC3}"/>
              </a:ext>
            </a:extLst>
          </p:cNvPr>
          <p:cNvSpPr>
            <a:spLocks noGrp="1"/>
          </p:cNvSpPr>
          <p:nvPr>
            <p:ph type="ftr" sz="quarter" idx="11"/>
          </p:nvPr>
        </p:nvSpPr>
        <p:spPr/>
        <p:txBody>
          <a:bodyPr/>
          <a:lstStyle>
            <a:lvl1pPr>
              <a:defRPr>
                <a:solidFill>
                  <a:srgbClr val="0D2166"/>
                </a:solidFill>
              </a:defRPr>
            </a:lvl1pPr>
          </a:lstStyle>
          <a:p>
            <a:r>
              <a:rPr lang="fr-FR"/>
              <a:t>Présentation Athlé 2018</a:t>
            </a:r>
          </a:p>
        </p:txBody>
      </p:sp>
      <p:sp>
        <p:nvSpPr>
          <p:cNvPr id="6" name="Espace réservé du numéro de diapositive 5">
            <a:extLst>
              <a:ext uri="{FF2B5EF4-FFF2-40B4-BE49-F238E27FC236}">
                <a16:creationId xmlns:a16="http://schemas.microsoft.com/office/drawing/2014/main" id="{CE9BB697-678B-8741-B672-53A36334CFE4}"/>
              </a:ext>
            </a:extLst>
          </p:cNvPr>
          <p:cNvSpPr>
            <a:spLocks noGrp="1"/>
          </p:cNvSpPr>
          <p:nvPr>
            <p:ph type="sldNum" sz="quarter" idx="12"/>
          </p:nvPr>
        </p:nvSpPr>
        <p:spPr/>
        <p:txBody>
          <a:bodyPr/>
          <a:lstStyle>
            <a:lvl1pPr>
              <a:defRPr>
                <a:solidFill>
                  <a:srgbClr val="0D2166"/>
                </a:solidFill>
              </a:defRPr>
            </a:lvl1pPr>
          </a:lstStyle>
          <a:p>
            <a:fld id="{C67EC2C0-E8FB-FB4C-ADBA-C2B6C46717D2}" type="slidenum">
              <a:rPr lang="fr-FR" smtClean="0"/>
              <a:pPr/>
              <a:t>‹N°›</a:t>
            </a:fld>
            <a:endParaRPr lang="fr-FR"/>
          </a:p>
        </p:txBody>
      </p:sp>
      <p:cxnSp>
        <p:nvCxnSpPr>
          <p:cNvPr id="9" name="Connecteur droit 8">
            <a:extLst>
              <a:ext uri="{FF2B5EF4-FFF2-40B4-BE49-F238E27FC236}">
                <a16:creationId xmlns:a16="http://schemas.microsoft.com/office/drawing/2014/main" id="{2543E30F-B7CE-EB4B-8DFD-D2F95DFBC662}"/>
              </a:ext>
            </a:extLst>
          </p:cNvPr>
          <p:cNvCxnSpPr>
            <a:cxnSpLocks/>
          </p:cNvCxnSpPr>
          <p:nvPr userDrawn="1"/>
        </p:nvCxnSpPr>
        <p:spPr>
          <a:xfrm>
            <a:off x="3963975" y="3026979"/>
            <a:ext cx="0" cy="703947"/>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11" name="Espace réservé du contenu 3">
            <a:extLst>
              <a:ext uri="{FF2B5EF4-FFF2-40B4-BE49-F238E27FC236}">
                <a16:creationId xmlns:a16="http://schemas.microsoft.com/office/drawing/2014/main" id="{3FFE7E36-F5E4-1A41-AC96-AE7CC47D5617}"/>
              </a:ext>
            </a:extLst>
          </p:cNvPr>
          <p:cNvSpPr>
            <a:spLocks noGrp="1"/>
          </p:cNvSpPr>
          <p:nvPr>
            <p:ph sz="half" idx="2" hasCustomPrompt="1"/>
          </p:nvPr>
        </p:nvSpPr>
        <p:spPr>
          <a:xfrm>
            <a:off x="2228193" y="2873234"/>
            <a:ext cx="1603545" cy="1200329"/>
          </a:xfrm>
        </p:spPr>
        <p:txBody>
          <a:bodyPr wrap="square">
            <a:spAutoFit/>
          </a:bodyPr>
          <a:lstStyle>
            <a:lvl1pPr marL="0" indent="0" algn="r">
              <a:buNone/>
              <a:defRPr sz="8000" b="1" i="0">
                <a:solidFill>
                  <a:srgbClr val="0D2166"/>
                </a:solidFill>
                <a:latin typeface="Arial Black" panose="020B0604020202020204" pitchFamily="34" charset="0"/>
                <a:cs typeface="Arial Black" panose="020B0604020202020204" pitchFamily="34" charset="0"/>
              </a:defRPr>
            </a:lvl1pPr>
          </a:lstStyle>
          <a:p>
            <a:r>
              <a:rPr lang="fr-FR" dirty="0"/>
              <a:t>1</a:t>
            </a:r>
          </a:p>
        </p:txBody>
      </p:sp>
    </p:spTree>
    <p:extLst>
      <p:ext uri="{BB962C8B-B14F-4D97-AF65-F5344CB8AC3E}">
        <p14:creationId xmlns:p14="http://schemas.microsoft.com/office/powerpoint/2010/main" val="70049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_CORAIL">
    <p:bg>
      <p:bgPr>
        <a:solidFill>
          <a:srgbClr val="FF4D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A93C6-7ADE-A44F-AC62-AEF3D241B66A}"/>
              </a:ext>
            </a:extLst>
          </p:cNvPr>
          <p:cNvSpPr>
            <a:spLocks noGrp="1"/>
          </p:cNvSpPr>
          <p:nvPr>
            <p:ph type="title" hasCustomPrompt="1"/>
          </p:nvPr>
        </p:nvSpPr>
        <p:spPr>
          <a:xfrm>
            <a:off x="4183118" y="2954973"/>
            <a:ext cx="7059229" cy="480131"/>
          </a:xfrm>
        </p:spPr>
        <p:txBody>
          <a:bodyPr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FB171AB1-57E3-8B4D-88EF-6AE5BE6903E2}"/>
              </a:ext>
            </a:extLst>
          </p:cNvPr>
          <p:cNvSpPr>
            <a:spLocks noGrp="1"/>
          </p:cNvSpPr>
          <p:nvPr>
            <p:ph type="body" idx="1" hasCustomPrompt="1"/>
          </p:nvPr>
        </p:nvSpPr>
        <p:spPr>
          <a:xfrm>
            <a:off x="4183118" y="3462092"/>
            <a:ext cx="7059229"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a:t>
            </a:r>
          </a:p>
        </p:txBody>
      </p:sp>
      <p:sp>
        <p:nvSpPr>
          <p:cNvPr id="4" name="Espace réservé de la date 3">
            <a:extLst>
              <a:ext uri="{FF2B5EF4-FFF2-40B4-BE49-F238E27FC236}">
                <a16:creationId xmlns:a16="http://schemas.microsoft.com/office/drawing/2014/main" id="{B582044D-C33E-6443-9F39-E87C341D6DB1}"/>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5" name="Espace réservé du pied de page 4">
            <a:extLst>
              <a:ext uri="{FF2B5EF4-FFF2-40B4-BE49-F238E27FC236}">
                <a16:creationId xmlns:a16="http://schemas.microsoft.com/office/drawing/2014/main" id="{F151C6F0-3FCF-2744-AC15-0A365A6B3CC3}"/>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6" name="Espace réservé du numéro de diapositive 5">
            <a:extLst>
              <a:ext uri="{FF2B5EF4-FFF2-40B4-BE49-F238E27FC236}">
                <a16:creationId xmlns:a16="http://schemas.microsoft.com/office/drawing/2014/main" id="{CE9BB697-678B-8741-B672-53A36334CFE4}"/>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cxnSp>
        <p:nvCxnSpPr>
          <p:cNvPr id="9" name="Connecteur droit 8">
            <a:extLst>
              <a:ext uri="{FF2B5EF4-FFF2-40B4-BE49-F238E27FC236}">
                <a16:creationId xmlns:a16="http://schemas.microsoft.com/office/drawing/2014/main" id="{2543E30F-B7CE-EB4B-8DFD-D2F95DFBC662}"/>
              </a:ext>
            </a:extLst>
          </p:cNvPr>
          <p:cNvCxnSpPr>
            <a:cxnSpLocks/>
          </p:cNvCxnSpPr>
          <p:nvPr userDrawn="1"/>
        </p:nvCxnSpPr>
        <p:spPr>
          <a:xfrm>
            <a:off x="3963975" y="3026979"/>
            <a:ext cx="0" cy="703947"/>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contenu 3">
            <a:extLst>
              <a:ext uri="{FF2B5EF4-FFF2-40B4-BE49-F238E27FC236}">
                <a16:creationId xmlns:a16="http://schemas.microsoft.com/office/drawing/2014/main" id="{3FFE7E36-F5E4-1A41-AC96-AE7CC47D5617}"/>
              </a:ext>
            </a:extLst>
          </p:cNvPr>
          <p:cNvSpPr>
            <a:spLocks noGrp="1"/>
          </p:cNvSpPr>
          <p:nvPr>
            <p:ph sz="half" idx="2" hasCustomPrompt="1"/>
          </p:nvPr>
        </p:nvSpPr>
        <p:spPr>
          <a:xfrm>
            <a:off x="2228193" y="2873234"/>
            <a:ext cx="1603545" cy="1200329"/>
          </a:xfrm>
        </p:spPr>
        <p:txBody>
          <a:bodyPr wrap="square">
            <a:spAutoFit/>
          </a:bodyPr>
          <a:lstStyle>
            <a:lvl1pPr marL="0" indent="0" algn="r">
              <a:buNone/>
              <a:defRPr sz="80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Tree>
    <p:extLst>
      <p:ext uri="{BB962C8B-B14F-4D97-AF65-F5344CB8AC3E}">
        <p14:creationId xmlns:p14="http://schemas.microsoft.com/office/powerpoint/2010/main" val="316993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CALAIRE_CYAN">
    <p:bg>
      <p:bgPr>
        <a:solidFill>
          <a:srgbClr val="04BB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A93C6-7ADE-A44F-AC62-AEF3D241B66A}"/>
              </a:ext>
            </a:extLst>
          </p:cNvPr>
          <p:cNvSpPr>
            <a:spLocks noGrp="1"/>
          </p:cNvSpPr>
          <p:nvPr>
            <p:ph type="title" hasCustomPrompt="1"/>
          </p:nvPr>
        </p:nvSpPr>
        <p:spPr>
          <a:xfrm>
            <a:off x="4183118" y="2954973"/>
            <a:ext cx="7059229" cy="480131"/>
          </a:xfrm>
        </p:spPr>
        <p:txBody>
          <a:bodyPr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FB171AB1-57E3-8B4D-88EF-6AE5BE6903E2}"/>
              </a:ext>
            </a:extLst>
          </p:cNvPr>
          <p:cNvSpPr>
            <a:spLocks noGrp="1"/>
          </p:cNvSpPr>
          <p:nvPr>
            <p:ph type="body" idx="1" hasCustomPrompt="1"/>
          </p:nvPr>
        </p:nvSpPr>
        <p:spPr>
          <a:xfrm>
            <a:off x="4183118" y="3462092"/>
            <a:ext cx="7059229"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a:t>
            </a:r>
          </a:p>
        </p:txBody>
      </p:sp>
      <p:sp>
        <p:nvSpPr>
          <p:cNvPr id="4" name="Espace réservé de la date 3">
            <a:extLst>
              <a:ext uri="{FF2B5EF4-FFF2-40B4-BE49-F238E27FC236}">
                <a16:creationId xmlns:a16="http://schemas.microsoft.com/office/drawing/2014/main" id="{B582044D-C33E-6443-9F39-E87C341D6DB1}"/>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5" name="Espace réservé du pied de page 4">
            <a:extLst>
              <a:ext uri="{FF2B5EF4-FFF2-40B4-BE49-F238E27FC236}">
                <a16:creationId xmlns:a16="http://schemas.microsoft.com/office/drawing/2014/main" id="{F151C6F0-3FCF-2744-AC15-0A365A6B3CC3}"/>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6" name="Espace réservé du numéro de diapositive 5">
            <a:extLst>
              <a:ext uri="{FF2B5EF4-FFF2-40B4-BE49-F238E27FC236}">
                <a16:creationId xmlns:a16="http://schemas.microsoft.com/office/drawing/2014/main" id="{CE9BB697-678B-8741-B672-53A36334CFE4}"/>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cxnSp>
        <p:nvCxnSpPr>
          <p:cNvPr id="9" name="Connecteur droit 8">
            <a:extLst>
              <a:ext uri="{FF2B5EF4-FFF2-40B4-BE49-F238E27FC236}">
                <a16:creationId xmlns:a16="http://schemas.microsoft.com/office/drawing/2014/main" id="{2543E30F-B7CE-EB4B-8DFD-D2F95DFBC662}"/>
              </a:ext>
            </a:extLst>
          </p:cNvPr>
          <p:cNvCxnSpPr>
            <a:cxnSpLocks/>
          </p:cNvCxnSpPr>
          <p:nvPr userDrawn="1"/>
        </p:nvCxnSpPr>
        <p:spPr>
          <a:xfrm>
            <a:off x="3963975" y="3026979"/>
            <a:ext cx="0" cy="703947"/>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contenu 3">
            <a:extLst>
              <a:ext uri="{FF2B5EF4-FFF2-40B4-BE49-F238E27FC236}">
                <a16:creationId xmlns:a16="http://schemas.microsoft.com/office/drawing/2014/main" id="{3FFE7E36-F5E4-1A41-AC96-AE7CC47D5617}"/>
              </a:ext>
            </a:extLst>
          </p:cNvPr>
          <p:cNvSpPr>
            <a:spLocks noGrp="1"/>
          </p:cNvSpPr>
          <p:nvPr>
            <p:ph sz="half" idx="2" hasCustomPrompt="1"/>
          </p:nvPr>
        </p:nvSpPr>
        <p:spPr>
          <a:xfrm>
            <a:off x="2228193" y="2873234"/>
            <a:ext cx="1603545" cy="1200329"/>
          </a:xfrm>
        </p:spPr>
        <p:txBody>
          <a:bodyPr wrap="square">
            <a:spAutoFit/>
          </a:bodyPr>
          <a:lstStyle>
            <a:lvl1pPr marL="0" indent="0" algn="r">
              <a:buNone/>
              <a:defRPr sz="80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Tree>
    <p:extLst>
      <p:ext uri="{BB962C8B-B14F-4D97-AF65-F5344CB8AC3E}">
        <p14:creationId xmlns:p14="http://schemas.microsoft.com/office/powerpoint/2010/main" val="302393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_BLEU">
    <p:bg>
      <p:bgPr>
        <a:solidFill>
          <a:srgbClr val="0D2166"/>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Titre 1">
            <a:extLst>
              <a:ext uri="{FF2B5EF4-FFF2-40B4-BE49-F238E27FC236}">
                <a16:creationId xmlns:a16="http://schemas.microsoft.com/office/drawing/2014/main" id="{DB81688E-109E-394A-B6ED-062F29C5DD4B}"/>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1" name="Espace réservé du contenu 2">
            <a:extLst>
              <a:ext uri="{FF2B5EF4-FFF2-40B4-BE49-F238E27FC236}">
                <a16:creationId xmlns:a16="http://schemas.microsoft.com/office/drawing/2014/main" id="{AA35C95A-7D67-164E-AF93-7CDE1F690D49}"/>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267902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_BLANC">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p>
            <a:fld id="{C67EC2C0-E8FB-FB4C-ADBA-C2B6C46717D2}" type="slidenum">
              <a:rPr lang="fr-FR" smtClean="0"/>
              <a:t>‹N°›</a:t>
            </a:fld>
            <a:endParaRPr lang="fr-F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0D2166"/>
                </a:solidFill>
                <a:latin typeface="Arial Black" panose="020B0604020202020204" pitchFamily="34" charset="0"/>
                <a:cs typeface="Arial Black" panose="020B0604020202020204" pitchFamily="34" charset="0"/>
              </a:defRPr>
            </a:lvl1pPr>
          </a:lstStyle>
          <a:p>
            <a:r>
              <a:rPr lang="fr-FR" dirty="0"/>
              <a:t>1</a:t>
            </a:r>
          </a:p>
        </p:txBody>
      </p:sp>
      <p:sp>
        <p:nvSpPr>
          <p:cNvPr id="12" name="Titre 1">
            <a:extLst>
              <a:ext uri="{FF2B5EF4-FFF2-40B4-BE49-F238E27FC236}">
                <a16:creationId xmlns:a16="http://schemas.microsoft.com/office/drawing/2014/main" id="{5D72E335-58EC-0B4D-AF49-FBA792DA7180}"/>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rgbClr val="0D2166"/>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0" name="Espace réservé du contenu 2">
            <a:extLst>
              <a:ext uri="{FF2B5EF4-FFF2-40B4-BE49-F238E27FC236}">
                <a16:creationId xmlns:a16="http://schemas.microsoft.com/office/drawing/2014/main" id="{3A544419-8409-2F47-8FD4-44FC9683C256}"/>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237458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U_BLANC + CORAI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p>
            <a:fld id="{C67EC2C0-E8FB-FB4C-ADBA-C2B6C46717D2}" type="slidenum">
              <a:rPr lang="fr-FR" smtClean="0"/>
              <a:t>‹N°›</a:t>
            </a:fld>
            <a:endParaRPr lang="fr-F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FF4D52"/>
                </a:solidFill>
                <a:latin typeface="Arial Black" panose="020B0604020202020204" pitchFamily="34" charset="0"/>
                <a:cs typeface="Arial Black" panose="020B0604020202020204" pitchFamily="34" charset="0"/>
              </a:defRPr>
            </a:lvl1pPr>
          </a:lstStyle>
          <a:p>
            <a:r>
              <a:rPr lang="fr-FR" dirty="0"/>
              <a:t>1</a:t>
            </a:r>
          </a:p>
        </p:txBody>
      </p:sp>
      <p:sp>
        <p:nvSpPr>
          <p:cNvPr id="12" name="Titre 1">
            <a:extLst>
              <a:ext uri="{FF2B5EF4-FFF2-40B4-BE49-F238E27FC236}">
                <a16:creationId xmlns:a16="http://schemas.microsoft.com/office/drawing/2014/main" id="{5D72E335-58EC-0B4D-AF49-FBA792DA7180}"/>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rgbClr val="FF4D52"/>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0" name="Espace réservé du contenu 2">
            <a:extLst>
              <a:ext uri="{FF2B5EF4-FFF2-40B4-BE49-F238E27FC236}">
                <a16:creationId xmlns:a16="http://schemas.microsoft.com/office/drawing/2014/main" id="{6D4F48B5-8025-C84E-B677-E1AB5F569E3B}"/>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112508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U_BLANC + CYA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p>
            <a:fld id="{C67EC2C0-E8FB-FB4C-ADBA-C2B6C46717D2}" type="slidenum">
              <a:rPr lang="fr-FR" smtClean="0"/>
              <a:t>‹N°›</a:t>
            </a:fld>
            <a:endParaRPr lang="fr-F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04BBFF"/>
                </a:solidFill>
                <a:latin typeface="Arial Black" panose="020B0604020202020204" pitchFamily="34" charset="0"/>
                <a:cs typeface="Arial Black" panose="020B0604020202020204" pitchFamily="34" charset="0"/>
              </a:defRPr>
            </a:lvl1pPr>
          </a:lstStyle>
          <a:p>
            <a:r>
              <a:rPr lang="fr-FR" dirty="0"/>
              <a:t>1</a:t>
            </a:r>
          </a:p>
        </p:txBody>
      </p:sp>
      <p:sp>
        <p:nvSpPr>
          <p:cNvPr id="12" name="Titre 1">
            <a:extLst>
              <a:ext uri="{FF2B5EF4-FFF2-40B4-BE49-F238E27FC236}">
                <a16:creationId xmlns:a16="http://schemas.microsoft.com/office/drawing/2014/main" id="{5D72E335-58EC-0B4D-AF49-FBA792DA7180}"/>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rgbClr val="04BBFF"/>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0" name="Espace réservé du contenu 2">
            <a:extLst>
              <a:ext uri="{FF2B5EF4-FFF2-40B4-BE49-F238E27FC236}">
                <a16:creationId xmlns:a16="http://schemas.microsoft.com/office/drawing/2014/main" id="{3290E29E-356D-D046-B4AE-91D33D551995}"/>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138906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_CORAIL">
    <p:bg>
      <p:bgPr>
        <a:solidFill>
          <a:srgbClr val="FF4D5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Titre 1">
            <a:extLst>
              <a:ext uri="{FF2B5EF4-FFF2-40B4-BE49-F238E27FC236}">
                <a16:creationId xmlns:a16="http://schemas.microsoft.com/office/drawing/2014/main" id="{205C653B-B612-CA46-A029-4381B14999EE}"/>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1" name="Espace réservé du contenu 2">
            <a:extLst>
              <a:ext uri="{FF2B5EF4-FFF2-40B4-BE49-F238E27FC236}">
                <a16:creationId xmlns:a16="http://schemas.microsoft.com/office/drawing/2014/main" id="{E536517A-4712-3A41-B828-B9D41F2DAA43}"/>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109863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_CYAN">
    <p:bg>
      <p:bgPr>
        <a:solidFill>
          <a:srgbClr val="04BBFF"/>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1" y="345939"/>
            <a:ext cx="10402614" cy="480131"/>
          </a:xfrm>
        </p:spPr>
        <p:txBody>
          <a:bodyPr wrap="square" anchor="b">
            <a:spAutoFit/>
          </a:bodyPr>
          <a:lstStyle>
            <a:lvl1pPr>
              <a:defRPr sz="2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du contenu 2">
            <a:extLst>
              <a:ext uri="{FF2B5EF4-FFF2-40B4-BE49-F238E27FC236}">
                <a16:creationId xmlns:a16="http://schemas.microsoft.com/office/drawing/2014/main" id="{F44708B5-398E-B942-81DA-97BB7D68DB3E}"/>
              </a:ext>
            </a:extLst>
          </p:cNvPr>
          <p:cNvSpPr>
            <a:spLocks noGrp="1"/>
          </p:cNvSpPr>
          <p:nvPr>
            <p:ph idx="1" hasCustomPrompt="1"/>
          </p:nvPr>
        </p:nvSpPr>
        <p:spPr>
          <a:xfrm>
            <a:off x="1006845" y="1377114"/>
            <a:ext cx="10732974"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202028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_INSTIT_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56049" y="5585430"/>
            <a:ext cx="6815610" cy="341632"/>
          </a:xfrm>
        </p:spPr>
        <p:txBody>
          <a:bodyPr wrap="square" anchor="b">
            <a:spAutoFit/>
          </a:bodyPr>
          <a:lstStyle>
            <a:lvl1pPr algn="l">
              <a:defRPr sz="1800" b="1" i="0">
                <a:solidFill>
                  <a:srgbClr val="0D2166"/>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56049" y="5927062"/>
            <a:ext cx="6815610" cy="258532"/>
          </a:xfrm>
        </p:spPr>
        <p:txBody>
          <a:bodyPr wrap="square">
            <a:spAutoFit/>
          </a:bodyPr>
          <a:lstStyle>
            <a:lvl1pPr marL="0" indent="0" algn="l">
              <a:buNone/>
              <a:defRPr sz="1200">
                <a:solidFill>
                  <a:srgbClr val="FF4D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630819" y="5729816"/>
            <a:ext cx="1556909" cy="365125"/>
          </a:xfrm>
        </p:spPr>
        <p:txBody>
          <a:bodyPr/>
          <a:lstStyle>
            <a:lvl1pPr>
              <a:defRPr sz="3400" b="1" i="0">
                <a:solidFill>
                  <a:srgbClr val="FF4D52"/>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40278" y="5584371"/>
            <a:ext cx="0" cy="607754"/>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883F4EE9-CDA0-7345-A0B5-DC9C26AFCFC4}"/>
              </a:ext>
            </a:extLst>
          </p:cNvPr>
          <p:cNvPicPr>
            <a:picLocks noChangeAspect="1"/>
          </p:cNvPicPr>
          <p:nvPr userDrawn="1"/>
        </p:nvPicPr>
        <p:blipFill>
          <a:blip r:embed="rId2"/>
          <a:stretch>
            <a:fillRect/>
          </a:stretch>
        </p:blipFill>
        <p:spPr>
          <a:xfrm>
            <a:off x="2586952" y="1479358"/>
            <a:ext cx="7028605" cy="3226244"/>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4210" y="5546870"/>
            <a:ext cx="2326105" cy="682755"/>
          </a:xfrm>
          <a:prstGeom prst="rect">
            <a:avLst/>
          </a:prstGeom>
        </p:spPr>
      </p:pic>
    </p:spTree>
    <p:extLst>
      <p:ext uri="{BB962C8B-B14F-4D97-AF65-F5344CB8AC3E}">
        <p14:creationId xmlns:p14="http://schemas.microsoft.com/office/powerpoint/2010/main" val="267134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PHOTO_BLEU">
    <p:bg>
      <p:bgPr>
        <a:solidFill>
          <a:srgbClr val="0D2166"/>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lvl1pPr>
          </a:lstStyle>
          <a:p>
            <a:r>
              <a:rPr lang="fr-FR" dirty="0"/>
              <a:t>	</a:t>
            </a:r>
          </a:p>
        </p:txBody>
      </p:sp>
      <p:sp>
        <p:nvSpPr>
          <p:cNvPr id="12" name="Espace réservé du contenu 2">
            <a:extLst>
              <a:ext uri="{FF2B5EF4-FFF2-40B4-BE49-F238E27FC236}">
                <a16:creationId xmlns:a16="http://schemas.microsoft.com/office/drawing/2014/main" id="{27C65578-635B-674C-AD5C-A97B5E2BA7BC}"/>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196451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PHOTO_BLANC">
    <p:bg>
      <p:bgPr>
        <a:solidFill>
          <a:schemeClr val="bg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rgbClr val="FF4D52"/>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rgbClr val="0D2166"/>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rgbClr val="0D2166"/>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rgbClr val="0D2166"/>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0D2166"/>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solidFill>
                  <a:srgbClr val="0D2166"/>
                </a:solidFill>
              </a:defRPr>
            </a:lvl1pPr>
          </a:lstStyle>
          <a:p>
            <a:r>
              <a:rPr lang="fr-FR" dirty="0"/>
              <a:t>	</a:t>
            </a:r>
          </a:p>
        </p:txBody>
      </p:sp>
      <p:sp>
        <p:nvSpPr>
          <p:cNvPr id="12" name="Espace réservé du contenu 2">
            <a:extLst>
              <a:ext uri="{FF2B5EF4-FFF2-40B4-BE49-F238E27FC236}">
                <a16:creationId xmlns:a16="http://schemas.microsoft.com/office/drawing/2014/main" id="{07AC6EB7-CFE8-E043-8141-945CC876C645}"/>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400640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U+PHOTO_BLANC_CORAIL">
    <p:bg>
      <p:bgPr>
        <a:solidFill>
          <a:schemeClr val="bg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rgbClr val="FF4D52"/>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rgbClr val="0D2166"/>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rgbClr val="0D2166"/>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rgbClr val="FF4D52"/>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FF4D52"/>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solidFill>
                  <a:srgbClr val="0D2166"/>
                </a:solidFill>
              </a:defRPr>
            </a:lvl1pPr>
          </a:lstStyle>
          <a:p>
            <a:r>
              <a:rPr lang="fr-FR" dirty="0"/>
              <a:t>	</a:t>
            </a:r>
          </a:p>
        </p:txBody>
      </p:sp>
      <p:sp>
        <p:nvSpPr>
          <p:cNvPr id="12" name="Espace réservé du contenu 2">
            <a:extLst>
              <a:ext uri="{FF2B5EF4-FFF2-40B4-BE49-F238E27FC236}">
                <a16:creationId xmlns:a16="http://schemas.microsoft.com/office/drawing/2014/main" id="{85DE5F64-8782-2146-8191-3F44B928ECBD}"/>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878728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U+PHOTO_BLANC_CYAN">
    <p:bg>
      <p:bgPr>
        <a:solidFill>
          <a:schemeClr val="bg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rgbClr val="FF4D52"/>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rgbClr val="0D2166"/>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rgbClr val="0D2166"/>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rgbClr val="04BBFF"/>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rgbClr val="04BBFF"/>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solidFill>
                  <a:srgbClr val="0D2166"/>
                </a:solidFill>
              </a:defRPr>
            </a:lvl1pPr>
          </a:lstStyle>
          <a:p>
            <a:r>
              <a:rPr lang="fr-FR" dirty="0"/>
              <a:t>	</a:t>
            </a:r>
          </a:p>
        </p:txBody>
      </p:sp>
      <p:sp>
        <p:nvSpPr>
          <p:cNvPr id="13" name="Espace réservé du contenu 2">
            <a:extLst>
              <a:ext uri="{FF2B5EF4-FFF2-40B4-BE49-F238E27FC236}">
                <a16:creationId xmlns:a16="http://schemas.microsoft.com/office/drawing/2014/main" id="{6DA772F9-2232-B84C-BEF1-05F6BCBDB4D2}"/>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rgbClr val="0D2166"/>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189069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PHOTO_CORAIL">
    <p:bg>
      <p:bgPr>
        <a:solidFill>
          <a:srgbClr val="FF4D52"/>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lvl1pPr>
          </a:lstStyle>
          <a:p>
            <a:r>
              <a:rPr lang="fr-FR" dirty="0"/>
              <a:t>	</a:t>
            </a:r>
          </a:p>
        </p:txBody>
      </p:sp>
      <p:sp>
        <p:nvSpPr>
          <p:cNvPr id="12" name="Espace réservé du contenu 2">
            <a:extLst>
              <a:ext uri="{FF2B5EF4-FFF2-40B4-BE49-F238E27FC236}">
                <a16:creationId xmlns:a16="http://schemas.microsoft.com/office/drawing/2014/main" id="{D3CE1465-080B-2B40-BB0B-FA9692398BA8}"/>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294980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PHOTO_CYAN">
    <p:bg>
      <p:bgPr>
        <a:solidFill>
          <a:srgbClr val="04BBFF"/>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511449C-2219-D14A-B4D6-4AAC4462F1C5}"/>
              </a:ext>
            </a:extLst>
          </p:cNvPr>
          <p:cNvSpPr>
            <a:spLocks noGrp="1"/>
          </p:cNvSpPr>
          <p:nvPr>
            <p:ph type="dt" sz="half" idx="10"/>
          </p:nvPr>
        </p:nvSpPr>
        <p:spPr/>
        <p:txBody>
          <a:bodyPr/>
          <a:lstStyle>
            <a:lvl1pPr>
              <a:defRPr>
                <a:solidFill>
                  <a:schemeClr val="bg1"/>
                </a:solidFill>
              </a:defRPr>
            </a:lvl1pPr>
          </a:lstStyle>
          <a:p>
            <a:r>
              <a:rPr lang="fr-FR"/>
              <a:t>04.07</a:t>
            </a:r>
          </a:p>
        </p:txBody>
      </p:sp>
      <p:sp>
        <p:nvSpPr>
          <p:cNvPr id="4" name="Espace réservé du pied de page 3">
            <a:extLst>
              <a:ext uri="{FF2B5EF4-FFF2-40B4-BE49-F238E27FC236}">
                <a16:creationId xmlns:a16="http://schemas.microsoft.com/office/drawing/2014/main" id="{850335A2-2FCC-1942-8A27-47E36A7132A0}"/>
              </a:ext>
            </a:extLst>
          </p:cNvPr>
          <p:cNvSpPr>
            <a:spLocks noGrp="1"/>
          </p:cNvSpPr>
          <p:nvPr>
            <p:ph type="ftr" sz="quarter" idx="11"/>
          </p:nvPr>
        </p:nvSpPr>
        <p:spPr/>
        <p:txBody>
          <a:bodyPr/>
          <a:lstStyle>
            <a:lvl1pPr>
              <a:defRPr>
                <a:solidFill>
                  <a:schemeClr val="bg1"/>
                </a:solidFill>
              </a:defRPr>
            </a:lvl1pPr>
          </a:lstStyle>
          <a:p>
            <a:r>
              <a:rPr lang="fr-FR"/>
              <a:t>Présentation Athlé 2018</a:t>
            </a:r>
          </a:p>
        </p:txBody>
      </p:sp>
      <p:sp>
        <p:nvSpPr>
          <p:cNvPr id="5" name="Espace réservé du numéro de diapositive 4">
            <a:extLst>
              <a:ext uri="{FF2B5EF4-FFF2-40B4-BE49-F238E27FC236}">
                <a16:creationId xmlns:a16="http://schemas.microsoft.com/office/drawing/2014/main" id="{33FFD3D0-1E15-184C-A305-2663DD8270DB}"/>
              </a:ext>
            </a:extLst>
          </p:cNvPr>
          <p:cNvSpPr>
            <a:spLocks noGrp="1"/>
          </p:cNvSpPr>
          <p:nvPr>
            <p:ph type="sldNum" sz="quarter" idx="12"/>
          </p:nvPr>
        </p:nvSpPr>
        <p:spPr/>
        <p:txBody>
          <a:bodyPr/>
          <a:lstStyle>
            <a:lvl1pPr>
              <a:defRPr>
                <a:solidFill>
                  <a:schemeClr val="bg1"/>
                </a:solidFill>
              </a:defRPr>
            </a:lvl1pPr>
          </a:lstStyle>
          <a:p>
            <a:fld id="{C67EC2C0-E8FB-FB4C-ADBA-C2B6C46717D2}" type="slidenum">
              <a:rPr lang="fr-FR" smtClean="0"/>
              <a:pPr/>
              <a:t>‹N°›</a:t>
            </a:fld>
            <a:endParaRPr lang="fr-FR"/>
          </a:p>
        </p:txBody>
      </p:sp>
      <p:sp>
        <p:nvSpPr>
          <p:cNvPr id="6" name="Titre 1">
            <a:extLst>
              <a:ext uri="{FF2B5EF4-FFF2-40B4-BE49-F238E27FC236}">
                <a16:creationId xmlns:a16="http://schemas.microsoft.com/office/drawing/2014/main" id="{221D36A1-D971-A346-8AE9-6F20E2466C70}"/>
              </a:ext>
            </a:extLst>
          </p:cNvPr>
          <p:cNvSpPr>
            <a:spLocks noGrp="1"/>
          </p:cNvSpPr>
          <p:nvPr>
            <p:ph type="title" hasCustomPrompt="1"/>
          </p:nvPr>
        </p:nvSpPr>
        <p:spPr>
          <a:xfrm>
            <a:off x="1326932" y="369808"/>
            <a:ext cx="4636986" cy="369332"/>
          </a:xfrm>
        </p:spPr>
        <p:txBody>
          <a:bodyPr wrap="square" anchor="b">
            <a:spAutoFit/>
          </a:bodyPr>
          <a:lstStyle>
            <a:lvl1pPr>
              <a:defRPr sz="20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cxnSp>
        <p:nvCxnSpPr>
          <p:cNvPr id="8" name="Connecteur droit 7">
            <a:extLst>
              <a:ext uri="{FF2B5EF4-FFF2-40B4-BE49-F238E27FC236}">
                <a16:creationId xmlns:a16="http://schemas.microsoft.com/office/drawing/2014/main" id="{A153B244-A63F-BF4F-93F6-4459A82D38F6}"/>
              </a:ext>
            </a:extLst>
          </p:cNvPr>
          <p:cNvCxnSpPr>
            <a:cxnSpLocks/>
          </p:cNvCxnSpPr>
          <p:nvPr userDrawn="1"/>
        </p:nvCxnSpPr>
        <p:spPr>
          <a:xfrm>
            <a:off x="1107788" y="280481"/>
            <a:ext cx="0" cy="547986"/>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contenu 3">
            <a:extLst>
              <a:ext uri="{FF2B5EF4-FFF2-40B4-BE49-F238E27FC236}">
                <a16:creationId xmlns:a16="http://schemas.microsoft.com/office/drawing/2014/main" id="{E2D05C26-F659-B44E-BEAD-4CEFC1D5422C}"/>
              </a:ext>
            </a:extLst>
          </p:cNvPr>
          <p:cNvSpPr>
            <a:spLocks noGrp="1"/>
          </p:cNvSpPr>
          <p:nvPr>
            <p:ph sz="half" idx="2" hasCustomPrompt="1"/>
          </p:nvPr>
        </p:nvSpPr>
        <p:spPr>
          <a:xfrm>
            <a:off x="307428" y="266669"/>
            <a:ext cx="668123" cy="701731"/>
          </a:xfrm>
        </p:spPr>
        <p:txBody>
          <a:bodyPr wrap="square">
            <a:spAutoFit/>
          </a:bodyPr>
          <a:lstStyle>
            <a:lvl1pPr marL="0" indent="0" algn="r">
              <a:buNone/>
              <a:defRPr sz="4400" b="1" i="0">
                <a:solidFill>
                  <a:schemeClr val="bg1"/>
                </a:solidFill>
                <a:latin typeface="Arial Black" panose="020B0604020202020204" pitchFamily="34" charset="0"/>
                <a:cs typeface="Arial Black" panose="020B0604020202020204" pitchFamily="34" charset="0"/>
              </a:defRPr>
            </a:lvl1pPr>
          </a:lstStyle>
          <a:p>
            <a:r>
              <a:rPr lang="fr-FR" dirty="0"/>
              <a:t>1</a:t>
            </a:r>
          </a:p>
        </p:txBody>
      </p:sp>
      <p:sp>
        <p:nvSpPr>
          <p:cNvPr id="10" name="Espace réservé pour une image  9">
            <a:extLst>
              <a:ext uri="{FF2B5EF4-FFF2-40B4-BE49-F238E27FC236}">
                <a16:creationId xmlns:a16="http://schemas.microsoft.com/office/drawing/2014/main" id="{C4C61D02-91C0-CA47-BD18-799D76899938}"/>
              </a:ext>
            </a:extLst>
          </p:cNvPr>
          <p:cNvSpPr>
            <a:spLocks noGrp="1"/>
          </p:cNvSpPr>
          <p:nvPr>
            <p:ph type="pic" sz="quarter" idx="13" hasCustomPrompt="1"/>
          </p:nvPr>
        </p:nvSpPr>
        <p:spPr>
          <a:xfrm>
            <a:off x="6096155" y="2343"/>
            <a:ext cx="6095845" cy="6853314"/>
          </a:xfrm>
        </p:spPr>
        <p:txBody>
          <a:bodyPr/>
          <a:lstStyle>
            <a:lvl1pPr marL="0" indent="0">
              <a:buNone/>
              <a:defRPr/>
            </a:lvl1pPr>
          </a:lstStyle>
          <a:p>
            <a:r>
              <a:rPr lang="fr-FR" dirty="0"/>
              <a:t>	</a:t>
            </a:r>
          </a:p>
        </p:txBody>
      </p:sp>
      <p:sp>
        <p:nvSpPr>
          <p:cNvPr id="12" name="Espace réservé du contenu 2">
            <a:extLst>
              <a:ext uri="{FF2B5EF4-FFF2-40B4-BE49-F238E27FC236}">
                <a16:creationId xmlns:a16="http://schemas.microsoft.com/office/drawing/2014/main" id="{7FF9B9DA-C593-DF4E-BAB6-19C1903ADDDE}"/>
              </a:ext>
            </a:extLst>
          </p:cNvPr>
          <p:cNvSpPr>
            <a:spLocks noGrp="1"/>
          </p:cNvSpPr>
          <p:nvPr>
            <p:ph idx="1" hasCustomPrompt="1"/>
          </p:nvPr>
        </p:nvSpPr>
        <p:spPr>
          <a:xfrm>
            <a:off x="1006845" y="1377114"/>
            <a:ext cx="4957073" cy="375552"/>
          </a:xfrm>
        </p:spPr>
        <p:txBody>
          <a:bodyPr wrap="square">
            <a:spAutoFit/>
          </a:bodyPr>
          <a:lstStyle>
            <a:lvl1pPr marL="0" indent="0">
              <a:lnSpc>
                <a:spcPct val="150000"/>
              </a:lnSpc>
              <a:buNone/>
              <a:defRPr lang="fr-FR" sz="1400" b="0" kern="1200" dirty="0">
                <a:solidFill>
                  <a:schemeClr val="bg1"/>
                </a:solidFill>
                <a:latin typeface="+mn-lt"/>
                <a:ea typeface="+mn-ea"/>
                <a:cs typeface="+mn-cs"/>
              </a:defRPr>
            </a:lvl1pPr>
          </a:lstStyle>
          <a:p>
            <a:r>
              <a:rPr lang="fr-FR" dirty="0"/>
              <a:t>Texte courant…</a:t>
            </a:r>
          </a:p>
        </p:txBody>
      </p:sp>
    </p:spTree>
    <p:extLst>
      <p:ext uri="{BB962C8B-B14F-4D97-AF65-F5344CB8AC3E}">
        <p14:creationId xmlns:p14="http://schemas.microsoft.com/office/powerpoint/2010/main" val="339586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NTACT_BLEU">
    <p:bg>
      <p:bgPr>
        <a:solidFill>
          <a:srgbClr val="0D216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146692" y="5851036"/>
            <a:ext cx="7898616" cy="286232"/>
          </a:xfrm>
        </p:spPr>
        <p:txBody>
          <a:bodyPr wrap="square" anchor="b">
            <a:spAutoFit/>
          </a:bodyPr>
          <a:lstStyle>
            <a:lvl1pPr algn="ctr">
              <a:defRPr sz="1400" b="1" i="0">
                <a:solidFill>
                  <a:srgbClr val="FF4D52"/>
                </a:solidFill>
                <a:latin typeface="Arial Black" panose="020B0604020202020204" pitchFamily="34" charset="0"/>
                <a:cs typeface="Arial Black" panose="020B0604020202020204" pitchFamily="34" charset="0"/>
              </a:defRPr>
            </a:lvl1pPr>
          </a:lstStyle>
          <a:p>
            <a:r>
              <a:rPr lang="fr-FR" dirty="0"/>
              <a:t>CONTACT</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146692" y="6168798"/>
            <a:ext cx="7898616" cy="258532"/>
          </a:xfrm>
        </p:spPr>
        <p:txBody>
          <a:bodyPr wrap="square">
            <a:sp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XXXXX | 0102030405</a:t>
            </a:r>
          </a:p>
        </p:txBody>
      </p:sp>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818290"/>
            <a:ext cx="7018094" cy="3221420"/>
          </a:xfrm>
          <a:prstGeom prst="rect">
            <a:avLst/>
          </a:prstGeom>
        </p:spPr>
      </p:pic>
    </p:spTree>
    <p:extLst>
      <p:ext uri="{BB962C8B-B14F-4D97-AF65-F5344CB8AC3E}">
        <p14:creationId xmlns:p14="http://schemas.microsoft.com/office/powerpoint/2010/main" val="422876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CONTACT_BLE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146692" y="5851036"/>
            <a:ext cx="7898616" cy="286232"/>
          </a:xfrm>
        </p:spPr>
        <p:txBody>
          <a:bodyPr wrap="square" anchor="b">
            <a:spAutoFit/>
          </a:bodyPr>
          <a:lstStyle>
            <a:lvl1pPr algn="ctr">
              <a:defRPr sz="1400" b="1" i="0">
                <a:solidFill>
                  <a:srgbClr val="FF4D52"/>
                </a:solidFill>
                <a:latin typeface="Arial Black" panose="020B0604020202020204" pitchFamily="34" charset="0"/>
                <a:cs typeface="Arial Black" panose="020B0604020202020204" pitchFamily="34" charset="0"/>
              </a:defRPr>
            </a:lvl1pPr>
          </a:lstStyle>
          <a:p>
            <a:r>
              <a:rPr lang="fr-FR" dirty="0"/>
              <a:t>CONTACT</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146692" y="6168798"/>
            <a:ext cx="7898616" cy="258532"/>
          </a:xfrm>
        </p:spPr>
        <p:txBody>
          <a:bodyPr wrap="square">
            <a:spAutoFit/>
          </a:bodyPr>
          <a:lstStyle>
            <a:lvl1pPr marL="0" indent="0" algn="ctr">
              <a:buNone/>
              <a:defRPr sz="1200">
                <a:solidFill>
                  <a:srgbClr val="0D21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XXXXX | 0102030405</a:t>
            </a:r>
          </a:p>
        </p:txBody>
      </p:sp>
      <p:pic>
        <p:nvPicPr>
          <p:cNvPr id="6" name="Image 5">
            <a:extLst>
              <a:ext uri="{FF2B5EF4-FFF2-40B4-BE49-F238E27FC236}">
                <a16:creationId xmlns:a16="http://schemas.microsoft.com/office/drawing/2014/main" id="{5B835B1A-10CE-1244-9DA4-5D7C92024148}"/>
              </a:ext>
            </a:extLst>
          </p:cNvPr>
          <p:cNvPicPr>
            <a:picLocks noChangeAspect="1"/>
          </p:cNvPicPr>
          <p:nvPr userDrawn="1"/>
        </p:nvPicPr>
        <p:blipFill>
          <a:blip r:embed="rId2"/>
          <a:stretch>
            <a:fillRect/>
          </a:stretch>
        </p:blipFill>
        <p:spPr>
          <a:xfrm>
            <a:off x="2581698" y="1836898"/>
            <a:ext cx="7028605" cy="3226244"/>
          </a:xfrm>
          <a:prstGeom prst="rect">
            <a:avLst/>
          </a:prstGeom>
        </p:spPr>
      </p:pic>
    </p:spTree>
    <p:extLst>
      <p:ext uri="{BB962C8B-B14F-4D97-AF65-F5344CB8AC3E}">
        <p14:creationId xmlns:p14="http://schemas.microsoft.com/office/powerpoint/2010/main" val="3225331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ONTACT_CORAIL">
    <p:bg>
      <p:bgPr>
        <a:solidFill>
          <a:srgbClr val="FF4D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146692" y="5851036"/>
            <a:ext cx="7898616" cy="286232"/>
          </a:xfrm>
        </p:spPr>
        <p:txBody>
          <a:bodyPr wrap="square" anchor="b">
            <a:spAutoFit/>
          </a:bodyPr>
          <a:lstStyle>
            <a:lvl1pPr algn="ctr">
              <a:defRPr sz="1400" b="1" i="0">
                <a:solidFill>
                  <a:schemeClr val="bg1"/>
                </a:solidFill>
                <a:latin typeface="Arial Black" panose="020B0604020202020204" pitchFamily="34" charset="0"/>
                <a:cs typeface="Arial Black" panose="020B0604020202020204" pitchFamily="34" charset="0"/>
              </a:defRPr>
            </a:lvl1pPr>
          </a:lstStyle>
          <a:p>
            <a:r>
              <a:rPr lang="fr-FR" dirty="0"/>
              <a:t>CONTACT</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146692" y="6168798"/>
            <a:ext cx="7898616" cy="258532"/>
          </a:xfrm>
        </p:spPr>
        <p:txBody>
          <a:bodyPr wrap="square">
            <a:sp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XXXXX | 0102030405</a:t>
            </a:r>
          </a:p>
        </p:txBody>
      </p:sp>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818290"/>
            <a:ext cx="7018094" cy="3221420"/>
          </a:xfrm>
          <a:prstGeom prst="rect">
            <a:avLst/>
          </a:prstGeom>
        </p:spPr>
      </p:pic>
    </p:spTree>
    <p:extLst>
      <p:ext uri="{BB962C8B-B14F-4D97-AF65-F5344CB8AC3E}">
        <p14:creationId xmlns:p14="http://schemas.microsoft.com/office/powerpoint/2010/main" val="928657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_CYAN">
    <p:bg>
      <p:bgPr>
        <a:solidFill>
          <a:srgbClr val="04BBFF"/>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818290"/>
            <a:ext cx="7018094" cy="3221420"/>
          </a:xfrm>
          <a:prstGeom prst="rect">
            <a:avLst/>
          </a:prstGeom>
        </p:spPr>
      </p:pic>
      <p:sp>
        <p:nvSpPr>
          <p:cNvPr id="5" name="Titre 1">
            <a:extLst>
              <a:ext uri="{FF2B5EF4-FFF2-40B4-BE49-F238E27FC236}">
                <a16:creationId xmlns:a16="http://schemas.microsoft.com/office/drawing/2014/main" id="{E3731438-6046-6349-ADF4-CECA82A27590}"/>
              </a:ext>
            </a:extLst>
          </p:cNvPr>
          <p:cNvSpPr>
            <a:spLocks noGrp="1"/>
          </p:cNvSpPr>
          <p:nvPr>
            <p:ph type="ctrTitle" hasCustomPrompt="1"/>
          </p:nvPr>
        </p:nvSpPr>
        <p:spPr>
          <a:xfrm>
            <a:off x="2146692" y="5851036"/>
            <a:ext cx="7898616" cy="286232"/>
          </a:xfrm>
        </p:spPr>
        <p:txBody>
          <a:bodyPr wrap="square" anchor="b">
            <a:spAutoFit/>
          </a:bodyPr>
          <a:lstStyle>
            <a:lvl1pPr algn="ctr">
              <a:defRPr sz="1400" b="1" i="0">
                <a:solidFill>
                  <a:schemeClr val="bg1"/>
                </a:solidFill>
                <a:latin typeface="Arial Black" panose="020B0604020202020204" pitchFamily="34" charset="0"/>
                <a:cs typeface="Arial Black" panose="020B0604020202020204" pitchFamily="34" charset="0"/>
              </a:defRPr>
            </a:lvl1pPr>
          </a:lstStyle>
          <a:p>
            <a:r>
              <a:rPr lang="fr-FR" dirty="0"/>
              <a:t>CONTACT</a:t>
            </a:r>
          </a:p>
        </p:txBody>
      </p:sp>
      <p:sp>
        <p:nvSpPr>
          <p:cNvPr id="6" name="Sous-titre 2">
            <a:extLst>
              <a:ext uri="{FF2B5EF4-FFF2-40B4-BE49-F238E27FC236}">
                <a16:creationId xmlns:a16="http://schemas.microsoft.com/office/drawing/2014/main" id="{0C424CD6-C76F-4A43-B5B1-D4FF2DEFAEC1}"/>
              </a:ext>
            </a:extLst>
          </p:cNvPr>
          <p:cNvSpPr>
            <a:spLocks noGrp="1"/>
          </p:cNvSpPr>
          <p:nvPr>
            <p:ph type="subTitle" idx="1" hasCustomPrompt="1"/>
          </p:nvPr>
        </p:nvSpPr>
        <p:spPr>
          <a:xfrm>
            <a:off x="2146692" y="6168798"/>
            <a:ext cx="7898616" cy="258532"/>
          </a:xfrm>
        </p:spPr>
        <p:txBody>
          <a:bodyPr wrap="square">
            <a:sp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XXXXX | 0102030405</a:t>
            </a:r>
          </a:p>
        </p:txBody>
      </p:sp>
    </p:spTree>
    <p:extLst>
      <p:ext uri="{BB962C8B-B14F-4D97-AF65-F5344CB8AC3E}">
        <p14:creationId xmlns:p14="http://schemas.microsoft.com/office/powerpoint/2010/main" val="161020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_INSTIT_CORAIL">
    <p:bg>
      <p:bgPr>
        <a:solidFill>
          <a:srgbClr val="FF4D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56049" y="5585430"/>
            <a:ext cx="6815610" cy="341632"/>
          </a:xfrm>
        </p:spPr>
        <p:txBody>
          <a:bodyPr wrap="square" anchor="b">
            <a:spAutoFit/>
          </a:bodyPr>
          <a:lstStyle>
            <a:lvl1pPr algn="l">
              <a:defRPr sz="1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56049" y="5927062"/>
            <a:ext cx="6815610" cy="258532"/>
          </a:xfrm>
        </p:spPr>
        <p:txBody>
          <a:bodyPr wrap="square">
            <a:sp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630819" y="5729816"/>
            <a:ext cx="1556909" cy="365125"/>
          </a:xfrm>
        </p:spPr>
        <p:txBody>
          <a:bodyPr/>
          <a:lstStyle>
            <a:lvl1pPr>
              <a:defRPr sz="3400" b="1" i="0">
                <a:solidFill>
                  <a:schemeClr val="bg1"/>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40278" y="5584371"/>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460941"/>
            <a:ext cx="7018094" cy="322142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4210" y="5554006"/>
            <a:ext cx="2326105" cy="668484"/>
          </a:xfrm>
          <a:prstGeom prst="rect">
            <a:avLst/>
          </a:prstGeom>
        </p:spPr>
      </p:pic>
    </p:spTree>
    <p:extLst>
      <p:ext uri="{BB962C8B-B14F-4D97-AF65-F5344CB8AC3E}">
        <p14:creationId xmlns:p14="http://schemas.microsoft.com/office/powerpoint/2010/main" val="697099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F1D683-9E6C-40CF-AEB6-6462D7B1AF34}" type="datetimeFigureOut">
              <a:rPr lang="fr-FR" smtClean="0"/>
              <a:pPr/>
              <a:t>01/10/2021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194A72-CE60-4F3A-8197-1A377DD3F26E}" type="slidenum">
              <a:rPr lang="fr-FR" smtClean="0"/>
              <a:pPr/>
              <a:t>‹N°›</a:t>
            </a:fld>
            <a:endParaRPr lang="fr-FR"/>
          </a:p>
        </p:txBody>
      </p:sp>
    </p:spTree>
    <p:extLst>
      <p:ext uri="{BB962C8B-B14F-4D97-AF65-F5344CB8AC3E}">
        <p14:creationId xmlns:p14="http://schemas.microsoft.com/office/powerpoint/2010/main" val="3356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_INSTIT_CYAN">
    <p:bg>
      <p:bgPr>
        <a:solidFill>
          <a:srgbClr val="04BB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56049" y="5585430"/>
            <a:ext cx="6815610" cy="341632"/>
          </a:xfrm>
        </p:spPr>
        <p:txBody>
          <a:bodyPr wrap="square" anchor="b">
            <a:spAutoFit/>
          </a:bodyPr>
          <a:lstStyle>
            <a:lvl1pPr algn="l">
              <a:defRPr sz="18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56049" y="5927062"/>
            <a:ext cx="6815610" cy="258532"/>
          </a:xfrm>
        </p:spPr>
        <p:txBody>
          <a:bodyPr wrap="square">
            <a:sp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630819" y="5729816"/>
            <a:ext cx="1556909" cy="365125"/>
          </a:xfrm>
        </p:spPr>
        <p:txBody>
          <a:bodyPr/>
          <a:lstStyle>
            <a:lvl1pPr>
              <a:defRPr sz="3400" b="1" i="0">
                <a:solidFill>
                  <a:schemeClr val="bg1"/>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40278" y="5584371"/>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15E4211-ACB7-2247-AA96-788A994BEE7F}"/>
              </a:ext>
            </a:extLst>
          </p:cNvPr>
          <p:cNvPicPr>
            <a:picLocks noChangeAspect="1"/>
          </p:cNvPicPr>
          <p:nvPr userDrawn="1"/>
        </p:nvPicPr>
        <p:blipFill>
          <a:blip r:embed="rId2"/>
          <a:stretch>
            <a:fillRect/>
          </a:stretch>
        </p:blipFill>
        <p:spPr>
          <a:xfrm>
            <a:off x="2586953" y="1460941"/>
            <a:ext cx="7018094" cy="322142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4210" y="5554006"/>
            <a:ext cx="2326105" cy="668484"/>
          </a:xfrm>
          <a:prstGeom prst="rect">
            <a:avLst/>
          </a:prstGeom>
        </p:spPr>
      </p:pic>
    </p:spTree>
    <p:extLst>
      <p:ext uri="{BB962C8B-B14F-4D97-AF65-F5344CB8AC3E}">
        <p14:creationId xmlns:p14="http://schemas.microsoft.com/office/powerpoint/2010/main" val="294090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LIFESTYLE_BLEUFONCÉ">
    <p:bg>
      <p:bgPr>
        <a:solidFill>
          <a:srgbClr val="0D216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45537" y="3671222"/>
            <a:ext cx="3634849" cy="286232"/>
          </a:xfrm>
        </p:spPr>
        <p:txBody>
          <a:bodyPr wrap="square" anchor="b">
            <a:spAutoFit/>
          </a:bodyPr>
          <a:lstStyle>
            <a:lvl1pPr algn="l">
              <a:defRPr sz="14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45537" y="3972137"/>
            <a:ext cx="3634849" cy="244682"/>
          </a:xfrm>
        </p:spPr>
        <p:txBody>
          <a:bodyPr wrap="square">
            <a:spAutoFit/>
          </a:bodyPr>
          <a:lstStyle>
            <a:lvl1pPr marL="0" indent="0" algn="l">
              <a:buNone/>
              <a:defRPr sz="1050">
                <a:solidFill>
                  <a:srgbClr val="FF4D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704396" y="3774892"/>
            <a:ext cx="1451801" cy="365125"/>
          </a:xfrm>
        </p:spPr>
        <p:txBody>
          <a:bodyPr/>
          <a:lstStyle>
            <a:lvl1pPr>
              <a:defRPr sz="3200" b="1" i="0">
                <a:solidFill>
                  <a:srgbClr val="FF4D52"/>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29767" y="3629447"/>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73F91F5-E658-C543-BC44-ED3F2E0D6D3D}"/>
              </a:ext>
            </a:extLst>
          </p:cNvPr>
          <p:cNvPicPr>
            <a:picLocks noChangeAspect="1"/>
          </p:cNvPicPr>
          <p:nvPr userDrawn="1"/>
        </p:nvPicPr>
        <p:blipFill>
          <a:blip r:embed="rId2"/>
          <a:stretch>
            <a:fillRect/>
          </a:stretch>
        </p:blipFill>
        <p:spPr>
          <a:xfrm>
            <a:off x="377060" y="2259721"/>
            <a:ext cx="3514464" cy="1373137"/>
          </a:xfrm>
          <a:prstGeom prst="rect">
            <a:avLst/>
          </a:prstGeom>
        </p:spPr>
      </p:pic>
      <p:sp>
        <p:nvSpPr>
          <p:cNvPr id="10" name="Espace réservé pour une image  9">
            <a:extLst>
              <a:ext uri="{FF2B5EF4-FFF2-40B4-BE49-F238E27FC236}">
                <a16:creationId xmlns:a16="http://schemas.microsoft.com/office/drawing/2014/main" id="{36B31F16-E9BF-B845-8E0F-C4E0DEF7849D}"/>
              </a:ext>
            </a:extLst>
          </p:cNvPr>
          <p:cNvSpPr>
            <a:spLocks noGrp="1"/>
          </p:cNvSpPr>
          <p:nvPr>
            <p:ph type="pic" sz="quarter" idx="11" hasCustomPrompt="1"/>
          </p:nvPr>
        </p:nvSpPr>
        <p:spPr>
          <a:xfrm>
            <a:off x="6096155" y="2343"/>
            <a:ext cx="6095845" cy="6853314"/>
          </a:xfrm>
        </p:spPr>
        <p:txBody>
          <a:bodyPr/>
          <a:lstStyle>
            <a:lvl1pPr marL="0" indent="0">
              <a:buNone/>
              <a:defRPr/>
            </a:lvl1pPr>
          </a:lstStyle>
          <a:p>
            <a:r>
              <a:rPr lang="fr-FR" dirty="0"/>
              <a:t>	</a:t>
            </a:r>
          </a:p>
        </p:txBody>
      </p:sp>
    </p:spTree>
    <p:extLst>
      <p:ext uri="{BB962C8B-B14F-4D97-AF65-F5344CB8AC3E}">
        <p14:creationId xmlns:p14="http://schemas.microsoft.com/office/powerpoint/2010/main" val="24948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VER_LIFESTYLE_BLEUFONCÉ">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45537" y="3671222"/>
            <a:ext cx="3634849" cy="286232"/>
          </a:xfrm>
        </p:spPr>
        <p:txBody>
          <a:bodyPr wrap="square" anchor="b">
            <a:spAutoFit/>
          </a:bodyPr>
          <a:lstStyle>
            <a:lvl1pPr algn="l">
              <a:defRPr sz="1400" b="1" i="0">
                <a:solidFill>
                  <a:srgbClr val="0D2166"/>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45537" y="3972137"/>
            <a:ext cx="3634849" cy="244682"/>
          </a:xfrm>
        </p:spPr>
        <p:txBody>
          <a:bodyPr wrap="square">
            <a:spAutoFit/>
          </a:bodyPr>
          <a:lstStyle>
            <a:lvl1pPr marL="0" indent="0" algn="l">
              <a:buNone/>
              <a:defRPr sz="1050">
                <a:solidFill>
                  <a:srgbClr val="FF4D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704396" y="3774892"/>
            <a:ext cx="1451801" cy="365125"/>
          </a:xfrm>
        </p:spPr>
        <p:txBody>
          <a:bodyPr/>
          <a:lstStyle>
            <a:lvl1pPr>
              <a:defRPr sz="3200" b="1" i="0">
                <a:solidFill>
                  <a:srgbClr val="FF4D52"/>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29767" y="3629447"/>
            <a:ext cx="0" cy="607754"/>
          </a:xfrm>
          <a:prstGeom prst="line">
            <a:avLst/>
          </a:prstGeom>
          <a:ln w="25400" cmpd="sng">
            <a:solidFill>
              <a:srgbClr val="0D2166"/>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73F91F5-E658-C543-BC44-ED3F2E0D6D3D}"/>
              </a:ext>
            </a:extLst>
          </p:cNvPr>
          <p:cNvPicPr>
            <a:picLocks noChangeAspect="1"/>
          </p:cNvPicPr>
          <p:nvPr userDrawn="1"/>
        </p:nvPicPr>
        <p:blipFill>
          <a:blip r:embed="rId2"/>
          <a:stretch>
            <a:fillRect/>
          </a:stretch>
        </p:blipFill>
        <p:spPr>
          <a:xfrm>
            <a:off x="377060" y="2259721"/>
            <a:ext cx="3514464" cy="1373137"/>
          </a:xfrm>
          <a:prstGeom prst="rect">
            <a:avLst/>
          </a:prstGeom>
        </p:spPr>
      </p:pic>
      <p:sp>
        <p:nvSpPr>
          <p:cNvPr id="10" name="Espace réservé pour une image  9">
            <a:extLst>
              <a:ext uri="{FF2B5EF4-FFF2-40B4-BE49-F238E27FC236}">
                <a16:creationId xmlns:a16="http://schemas.microsoft.com/office/drawing/2014/main" id="{36B31F16-E9BF-B845-8E0F-C4E0DEF7849D}"/>
              </a:ext>
            </a:extLst>
          </p:cNvPr>
          <p:cNvSpPr>
            <a:spLocks noGrp="1"/>
          </p:cNvSpPr>
          <p:nvPr>
            <p:ph type="pic" sz="quarter" idx="11" hasCustomPrompt="1"/>
          </p:nvPr>
        </p:nvSpPr>
        <p:spPr>
          <a:xfrm>
            <a:off x="6096155" y="2343"/>
            <a:ext cx="6095845" cy="6853314"/>
          </a:xfrm>
        </p:spPr>
        <p:txBody>
          <a:bodyPr/>
          <a:lstStyle>
            <a:lvl1pPr marL="0" indent="0">
              <a:buNone/>
              <a:defRPr/>
            </a:lvl1pPr>
          </a:lstStyle>
          <a:p>
            <a:r>
              <a:rPr lang="fr-FR" dirty="0"/>
              <a:t>	</a:t>
            </a:r>
          </a:p>
        </p:txBody>
      </p:sp>
      <p:pic>
        <p:nvPicPr>
          <p:cNvPr id="11" name="Image 10">
            <a:extLst>
              <a:ext uri="{FF2B5EF4-FFF2-40B4-BE49-F238E27FC236}">
                <a16:creationId xmlns:a16="http://schemas.microsoft.com/office/drawing/2014/main" id="{18E3CAE8-9842-BE4D-9485-0268437CF543}"/>
              </a:ext>
            </a:extLst>
          </p:cNvPr>
          <p:cNvPicPr>
            <a:picLocks noChangeAspect="1"/>
          </p:cNvPicPr>
          <p:nvPr userDrawn="1"/>
        </p:nvPicPr>
        <p:blipFill>
          <a:blip r:embed="rId3"/>
          <a:stretch>
            <a:fillRect/>
          </a:stretch>
        </p:blipFill>
        <p:spPr>
          <a:xfrm>
            <a:off x="377060" y="2270231"/>
            <a:ext cx="3510434" cy="1371563"/>
          </a:xfrm>
          <a:prstGeom prst="rect">
            <a:avLst/>
          </a:prstGeom>
        </p:spPr>
      </p:pic>
    </p:spTree>
    <p:extLst>
      <p:ext uri="{BB962C8B-B14F-4D97-AF65-F5344CB8AC3E}">
        <p14:creationId xmlns:p14="http://schemas.microsoft.com/office/powerpoint/2010/main" val="316260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LIFESTYLE_BLEUFONCÉ">
    <p:bg>
      <p:bgPr>
        <a:solidFill>
          <a:srgbClr val="FF4D5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45537" y="3671222"/>
            <a:ext cx="3634849" cy="286232"/>
          </a:xfrm>
        </p:spPr>
        <p:txBody>
          <a:bodyPr wrap="square" anchor="b">
            <a:spAutoFit/>
          </a:bodyPr>
          <a:lstStyle>
            <a:lvl1pPr algn="l">
              <a:defRPr sz="14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45537" y="3972137"/>
            <a:ext cx="3634849" cy="244682"/>
          </a:xfrm>
        </p:spPr>
        <p:txBody>
          <a:bodyPr wrap="square">
            <a:spAutoFit/>
          </a:bodyPr>
          <a:lstStyle>
            <a:lvl1pPr marL="0" indent="0" algn="l">
              <a:buNone/>
              <a:defRPr sz="10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704396" y="3774892"/>
            <a:ext cx="1451801" cy="365125"/>
          </a:xfrm>
        </p:spPr>
        <p:txBody>
          <a:bodyPr/>
          <a:lstStyle>
            <a:lvl1pPr>
              <a:defRPr sz="3200" b="1" i="0">
                <a:solidFill>
                  <a:schemeClr val="bg1"/>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29767" y="3629447"/>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73F91F5-E658-C543-BC44-ED3F2E0D6D3D}"/>
              </a:ext>
            </a:extLst>
          </p:cNvPr>
          <p:cNvPicPr>
            <a:picLocks noChangeAspect="1"/>
          </p:cNvPicPr>
          <p:nvPr userDrawn="1"/>
        </p:nvPicPr>
        <p:blipFill>
          <a:blip r:embed="rId2"/>
          <a:stretch>
            <a:fillRect/>
          </a:stretch>
        </p:blipFill>
        <p:spPr>
          <a:xfrm>
            <a:off x="377060" y="2259721"/>
            <a:ext cx="3514464" cy="1373137"/>
          </a:xfrm>
          <a:prstGeom prst="rect">
            <a:avLst/>
          </a:prstGeom>
        </p:spPr>
      </p:pic>
      <p:sp>
        <p:nvSpPr>
          <p:cNvPr id="10" name="Espace réservé pour une image  9">
            <a:extLst>
              <a:ext uri="{FF2B5EF4-FFF2-40B4-BE49-F238E27FC236}">
                <a16:creationId xmlns:a16="http://schemas.microsoft.com/office/drawing/2014/main" id="{36B31F16-E9BF-B845-8E0F-C4E0DEF7849D}"/>
              </a:ext>
            </a:extLst>
          </p:cNvPr>
          <p:cNvSpPr>
            <a:spLocks noGrp="1"/>
          </p:cNvSpPr>
          <p:nvPr>
            <p:ph type="pic" sz="quarter" idx="11" hasCustomPrompt="1"/>
          </p:nvPr>
        </p:nvSpPr>
        <p:spPr>
          <a:xfrm>
            <a:off x="6096155" y="2343"/>
            <a:ext cx="6095845" cy="6853314"/>
          </a:xfrm>
        </p:spPr>
        <p:txBody>
          <a:bodyPr/>
          <a:lstStyle>
            <a:lvl1pPr marL="0" indent="0">
              <a:buNone/>
              <a:defRPr/>
            </a:lvl1pPr>
          </a:lstStyle>
          <a:p>
            <a:r>
              <a:rPr lang="fr-FR" dirty="0"/>
              <a:t>	</a:t>
            </a:r>
          </a:p>
        </p:txBody>
      </p:sp>
    </p:spTree>
    <p:extLst>
      <p:ext uri="{BB962C8B-B14F-4D97-AF65-F5344CB8AC3E}">
        <p14:creationId xmlns:p14="http://schemas.microsoft.com/office/powerpoint/2010/main" val="14481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_LIFESTYLE_BLEUFONCÉ">
    <p:bg>
      <p:bgPr>
        <a:solidFill>
          <a:srgbClr val="04BB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3B6E3-24A3-CF4D-A458-5B0D22831095}"/>
              </a:ext>
            </a:extLst>
          </p:cNvPr>
          <p:cNvSpPr>
            <a:spLocks noGrp="1"/>
          </p:cNvSpPr>
          <p:nvPr>
            <p:ph type="ctrTitle" hasCustomPrompt="1"/>
          </p:nvPr>
        </p:nvSpPr>
        <p:spPr>
          <a:xfrm>
            <a:off x="2345537" y="3671222"/>
            <a:ext cx="3634849" cy="286232"/>
          </a:xfrm>
        </p:spPr>
        <p:txBody>
          <a:bodyPr wrap="square" anchor="b">
            <a:spAutoFit/>
          </a:bodyPr>
          <a:lstStyle>
            <a:lvl1pPr algn="l">
              <a:defRPr sz="1400"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9E9F5A0-BCC8-E244-8973-C83B98D48769}"/>
              </a:ext>
            </a:extLst>
          </p:cNvPr>
          <p:cNvSpPr>
            <a:spLocks noGrp="1"/>
          </p:cNvSpPr>
          <p:nvPr>
            <p:ph type="subTitle" idx="1" hasCustomPrompt="1"/>
          </p:nvPr>
        </p:nvSpPr>
        <p:spPr>
          <a:xfrm>
            <a:off x="2345537" y="3972137"/>
            <a:ext cx="3634849" cy="244682"/>
          </a:xfrm>
        </p:spPr>
        <p:txBody>
          <a:bodyPr wrap="square">
            <a:spAutoFit/>
          </a:bodyPr>
          <a:lstStyle>
            <a:lvl1pPr marL="0" indent="0" algn="l">
              <a:buNone/>
              <a:defRPr sz="10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F036367F-A1EB-F546-BA5C-67587A86B156}"/>
              </a:ext>
            </a:extLst>
          </p:cNvPr>
          <p:cNvSpPr>
            <a:spLocks noGrp="1"/>
          </p:cNvSpPr>
          <p:nvPr>
            <p:ph type="dt" sz="half" idx="10"/>
          </p:nvPr>
        </p:nvSpPr>
        <p:spPr>
          <a:xfrm>
            <a:off x="704396" y="3774892"/>
            <a:ext cx="1451801" cy="365125"/>
          </a:xfrm>
        </p:spPr>
        <p:txBody>
          <a:bodyPr/>
          <a:lstStyle>
            <a:lvl1pPr>
              <a:defRPr sz="3200" b="1" i="0">
                <a:solidFill>
                  <a:schemeClr val="bg1"/>
                </a:solidFill>
                <a:latin typeface="Arial Black" panose="020B0604020202020204" pitchFamily="34" charset="0"/>
                <a:cs typeface="Arial Black" panose="020B0604020202020204" pitchFamily="34" charset="0"/>
              </a:defRPr>
            </a:lvl1pPr>
          </a:lstStyle>
          <a:p>
            <a:r>
              <a:rPr lang="fr-FR"/>
              <a:t>04.07</a:t>
            </a:r>
            <a:endParaRPr lang="fr-FR" dirty="0"/>
          </a:p>
        </p:txBody>
      </p:sp>
      <p:cxnSp>
        <p:nvCxnSpPr>
          <p:cNvPr id="12" name="Connecteur droit 11">
            <a:extLst>
              <a:ext uri="{FF2B5EF4-FFF2-40B4-BE49-F238E27FC236}">
                <a16:creationId xmlns:a16="http://schemas.microsoft.com/office/drawing/2014/main" id="{52648A89-300C-2C4F-AD5C-FCC17CD95757}"/>
              </a:ext>
            </a:extLst>
          </p:cNvPr>
          <p:cNvCxnSpPr/>
          <p:nvPr userDrawn="1"/>
        </p:nvCxnSpPr>
        <p:spPr>
          <a:xfrm>
            <a:off x="2229767" y="3629447"/>
            <a:ext cx="0" cy="607754"/>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73F91F5-E658-C543-BC44-ED3F2E0D6D3D}"/>
              </a:ext>
            </a:extLst>
          </p:cNvPr>
          <p:cNvPicPr>
            <a:picLocks noChangeAspect="1"/>
          </p:cNvPicPr>
          <p:nvPr userDrawn="1"/>
        </p:nvPicPr>
        <p:blipFill>
          <a:blip r:embed="rId2"/>
          <a:stretch>
            <a:fillRect/>
          </a:stretch>
        </p:blipFill>
        <p:spPr>
          <a:xfrm>
            <a:off x="377060" y="2259721"/>
            <a:ext cx="3514464" cy="1373137"/>
          </a:xfrm>
          <a:prstGeom prst="rect">
            <a:avLst/>
          </a:prstGeom>
        </p:spPr>
      </p:pic>
      <p:sp>
        <p:nvSpPr>
          <p:cNvPr id="10" name="Espace réservé pour une image  9">
            <a:extLst>
              <a:ext uri="{FF2B5EF4-FFF2-40B4-BE49-F238E27FC236}">
                <a16:creationId xmlns:a16="http://schemas.microsoft.com/office/drawing/2014/main" id="{36B31F16-E9BF-B845-8E0F-C4E0DEF7849D}"/>
              </a:ext>
            </a:extLst>
          </p:cNvPr>
          <p:cNvSpPr>
            <a:spLocks noGrp="1"/>
          </p:cNvSpPr>
          <p:nvPr>
            <p:ph type="pic" sz="quarter" idx="11" hasCustomPrompt="1"/>
          </p:nvPr>
        </p:nvSpPr>
        <p:spPr>
          <a:xfrm>
            <a:off x="6096155" y="2343"/>
            <a:ext cx="6095845" cy="6853314"/>
          </a:xfrm>
        </p:spPr>
        <p:txBody>
          <a:bodyPr/>
          <a:lstStyle>
            <a:lvl1pPr marL="0" indent="0">
              <a:buNone/>
              <a:defRPr/>
            </a:lvl1pPr>
          </a:lstStyle>
          <a:p>
            <a:r>
              <a:rPr lang="fr-FR" dirty="0"/>
              <a:t>	</a:t>
            </a:r>
          </a:p>
        </p:txBody>
      </p:sp>
    </p:spTree>
    <p:extLst>
      <p:ext uri="{BB962C8B-B14F-4D97-AF65-F5344CB8AC3E}">
        <p14:creationId xmlns:p14="http://schemas.microsoft.com/office/powerpoint/2010/main" val="67118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91BDF-143B-3A4F-9171-016583B1469F}"/>
              </a:ext>
            </a:extLst>
          </p:cNvPr>
          <p:cNvSpPr>
            <a:spLocks noGrp="1"/>
          </p:cNvSpPr>
          <p:nvPr>
            <p:ph type="title" hasCustomPrompt="1"/>
          </p:nvPr>
        </p:nvSpPr>
        <p:spPr>
          <a:xfrm>
            <a:off x="457202" y="422645"/>
            <a:ext cx="10515600" cy="491752"/>
          </a:xfrm>
        </p:spPr>
        <p:txBody>
          <a:bodyPr>
            <a:normAutofit/>
          </a:bodyPr>
          <a:lstStyle>
            <a:lvl1pPr>
              <a:defRPr sz="1800" b="1" i="0">
                <a:solidFill>
                  <a:srgbClr val="FF4D52"/>
                </a:solidFill>
                <a:latin typeface="Arial Black" panose="020B0604020202020204" pitchFamily="34" charset="0"/>
                <a:cs typeface="Arial Black" panose="020B0604020202020204" pitchFamily="34" charset="0"/>
              </a:defRPr>
            </a:lvl1pPr>
          </a:lstStyle>
          <a:p>
            <a:r>
              <a:rPr lang="fr-FR" dirty="0"/>
              <a:t>SOMMAIRE</a:t>
            </a:r>
          </a:p>
        </p:txBody>
      </p:sp>
      <p:sp>
        <p:nvSpPr>
          <p:cNvPr id="3" name="Espace réservé du contenu 2">
            <a:extLst>
              <a:ext uri="{FF2B5EF4-FFF2-40B4-BE49-F238E27FC236}">
                <a16:creationId xmlns:a16="http://schemas.microsoft.com/office/drawing/2014/main" id="{72E87141-6F3B-2347-B32E-D19D3AC0F989}"/>
              </a:ext>
            </a:extLst>
          </p:cNvPr>
          <p:cNvSpPr>
            <a:spLocks noGrp="1"/>
          </p:cNvSpPr>
          <p:nvPr>
            <p:ph idx="1" hasCustomPrompt="1"/>
          </p:nvPr>
        </p:nvSpPr>
        <p:spPr>
          <a:xfrm>
            <a:off x="2144110" y="1454636"/>
            <a:ext cx="9209690" cy="4351338"/>
          </a:xfrm>
        </p:spPr>
        <p:txBody>
          <a:bodyPr>
            <a:normAutofit/>
          </a:bodyPr>
          <a:lstStyle>
            <a:lvl1pPr marL="0" indent="0">
              <a:lnSpc>
                <a:spcPct val="150000"/>
              </a:lnSpc>
              <a:buNone/>
              <a:defRPr sz="2200"/>
            </a:lvl1pPr>
          </a:lstStyle>
          <a:p>
            <a:r>
              <a:rPr lang="fr-FR" dirty="0"/>
              <a:t>Chapitre 1</a:t>
            </a:r>
          </a:p>
          <a:p>
            <a:r>
              <a:rPr lang="fr-FR" dirty="0"/>
              <a:t>Chapitre 2</a:t>
            </a:r>
          </a:p>
          <a:p>
            <a:r>
              <a:rPr lang="fr-FR" dirty="0"/>
              <a:t>Chapitre 3</a:t>
            </a:r>
          </a:p>
          <a:p>
            <a:r>
              <a:rPr lang="fr-FR" dirty="0"/>
              <a:t>Chapitre 4</a:t>
            </a:r>
          </a:p>
          <a:p>
            <a:r>
              <a:rPr lang="fr-FR" dirty="0"/>
              <a:t>Chapitre 5</a:t>
            </a:r>
          </a:p>
          <a:p>
            <a:r>
              <a:rPr lang="fr-FR" dirty="0"/>
              <a:t>Chapitre 6</a:t>
            </a:r>
          </a:p>
        </p:txBody>
      </p:sp>
      <p:sp>
        <p:nvSpPr>
          <p:cNvPr id="4" name="Espace réservé de la date 3">
            <a:extLst>
              <a:ext uri="{FF2B5EF4-FFF2-40B4-BE49-F238E27FC236}">
                <a16:creationId xmlns:a16="http://schemas.microsoft.com/office/drawing/2014/main" id="{926EF06D-41B0-5940-B239-CE3CE390A4EF}"/>
              </a:ext>
            </a:extLst>
          </p:cNvPr>
          <p:cNvSpPr>
            <a:spLocks noGrp="1"/>
          </p:cNvSpPr>
          <p:nvPr>
            <p:ph type="dt" sz="half" idx="10"/>
          </p:nvPr>
        </p:nvSpPr>
        <p:spPr/>
        <p:txBody>
          <a:bodyPr/>
          <a:lstStyle/>
          <a:p>
            <a:r>
              <a:rPr lang="fr-FR"/>
              <a:t>04.07</a:t>
            </a:r>
          </a:p>
        </p:txBody>
      </p:sp>
      <p:sp>
        <p:nvSpPr>
          <p:cNvPr id="5" name="Espace réservé du pied de page 4">
            <a:extLst>
              <a:ext uri="{FF2B5EF4-FFF2-40B4-BE49-F238E27FC236}">
                <a16:creationId xmlns:a16="http://schemas.microsoft.com/office/drawing/2014/main" id="{EC59C579-F025-C24E-95F8-AF8CE5DBC78B}"/>
              </a:ext>
            </a:extLst>
          </p:cNvPr>
          <p:cNvSpPr>
            <a:spLocks noGrp="1"/>
          </p:cNvSpPr>
          <p:nvPr>
            <p:ph type="ftr" sz="quarter" idx="11"/>
          </p:nvPr>
        </p:nvSpPr>
        <p:spPr/>
        <p:txBody>
          <a:bodyPr/>
          <a:lstStyle/>
          <a:p>
            <a:r>
              <a:rPr lang="fr-FR"/>
              <a:t>Présentation Athlé 2018</a:t>
            </a:r>
          </a:p>
        </p:txBody>
      </p:sp>
      <p:sp>
        <p:nvSpPr>
          <p:cNvPr id="6" name="Espace réservé du numéro de diapositive 5">
            <a:extLst>
              <a:ext uri="{FF2B5EF4-FFF2-40B4-BE49-F238E27FC236}">
                <a16:creationId xmlns:a16="http://schemas.microsoft.com/office/drawing/2014/main" id="{9CFBE15B-589A-E54E-B65E-19A0E69080D5}"/>
              </a:ext>
            </a:extLst>
          </p:cNvPr>
          <p:cNvSpPr>
            <a:spLocks noGrp="1"/>
          </p:cNvSpPr>
          <p:nvPr>
            <p:ph type="sldNum" sz="quarter" idx="12"/>
          </p:nvPr>
        </p:nvSpPr>
        <p:spPr/>
        <p:txBody>
          <a:bodyPr/>
          <a:lstStyle/>
          <a:p>
            <a:fld id="{C67EC2C0-E8FB-FB4C-ADBA-C2B6C46717D2}" type="slidenum">
              <a:rPr lang="fr-FR" smtClean="0"/>
              <a:t>‹N°›</a:t>
            </a:fld>
            <a:endParaRPr lang="fr-FR"/>
          </a:p>
        </p:txBody>
      </p:sp>
      <p:sp>
        <p:nvSpPr>
          <p:cNvPr id="8" name="Espace réservé du contenu 2">
            <a:extLst>
              <a:ext uri="{FF2B5EF4-FFF2-40B4-BE49-F238E27FC236}">
                <a16:creationId xmlns:a16="http://schemas.microsoft.com/office/drawing/2014/main" id="{6B9FBD82-EED7-0546-B3A2-EEB77FD3C988}"/>
              </a:ext>
            </a:extLst>
          </p:cNvPr>
          <p:cNvSpPr>
            <a:spLocks noGrp="1"/>
          </p:cNvSpPr>
          <p:nvPr>
            <p:ph idx="13" hasCustomPrompt="1"/>
          </p:nvPr>
        </p:nvSpPr>
        <p:spPr>
          <a:xfrm>
            <a:off x="704196" y="1454636"/>
            <a:ext cx="1030014" cy="4351338"/>
          </a:xfrm>
        </p:spPr>
        <p:txBody>
          <a:bodyPr>
            <a:normAutofit/>
          </a:bodyPr>
          <a:lstStyle>
            <a:lvl1pPr marL="0" indent="0" algn="r">
              <a:lnSpc>
                <a:spcPct val="150000"/>
              </a:lnSpc>
              <a:buNone/>
              <a:defRPr sz="2200" b="1" i="0">
                <a:solidFill>
                  <a:srgbClr val="FF4D52"/>
                </a:solidFill>
                <a:latin typeface="Arial Black" panose="020B0604020202020204" pitchFamily="34" charset="0"/>
                <a:cs typeface="Arial Black" panose="020B0604020202020204" pitchFamily="34" charset="0"/>
              </a:defRPr>
            </a:lvl1pPr>
          </a:lstStyle>
          <a:p>
            <a:r>
              <a:rPr lang="fr-FR" dirty="0"/>
              <a:t>1</a:t>
            </a:r>
          </a:p>
          <a:p>
            <a:r>
              <a:rPr lang="fr-FR" dirty="0"/>
              <a:t>2</a:t>
            </a:r>
          </a:p>
          <a:p>
            <a:r>
              <a:rPr lang="fr-FR" dirty="0"/>
              <a:t>3</a:t>
            </a:r>
          </a:p>
          <a:p>
            <a:r>
              <a:rPr lang="fr-FR" dirty="0"/>
              <a:t>4</a:t>
            </a:r>
          </a:p>
          <a:p>
            <a:r>
              <a:rPr lang="fr-FR" dirty="0"/>
              <a:t>5</a:t>
            </a:r>
          </a:p>
          <a:p>
            <a:r>
              <a:rPr lang="fr-FR" dirty="0"/>
              <a:t>6</a:t>
            </a:r>
          </a:p>
        </p:txBody>
      </p:sp>
    </p:spTree>
    <p:extLst>
      <p:ext uri="{BB962C8B-B14F-4D97-AF65-F5344CB8AC3E}">
        <p14:creationId xmlns:p14="http://schemas.microsoft.com/office/powerpoint/2010/main" val="87821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DDB5C0-BEC4-6D49-8347-9D49A8583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E58D964-03E4-424D-9251-9AEDF3E2A13E}"/>
              </a:ext>
            </a:extLst>
          </p:cNvPr>
          <p:cNvSpPr>
            <a:spLocks noGrp="1"/>
          </p:cNvSpPr>
          <p:nvPr>
            <p:ph type="body" idx="1"/>
          </p:nvPr>
        </p:nvSpPr>
        <p:spPr>
          <a:xfrm>
            <a:off x="838200" y="1825625"/>
            <a:ext cx="10515600" cy="3976085"/>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5D048951-CB25-674E-8C68-663A692C3D7C}"/>
              </a:ext>
            </a:extLst>
          </p:cNvPr>
          <p:cNvSpPr>
            <a:spLocks noGrp="1"/>
          </p:cNvSpPr>
          <p:nvPr>
            <p:ph type="dt" sz="half" idx="2"/>
          </p:nvPr>
        </p:nvSpPr>
        <p:spPr>
          <a:xfrm>
            <a:off x="307428" y="6314310"/>
            <a:ext cx="2743200" cy="365125"/>
          </a:xfrm>
          <a:prstGeom prst="rect">
            <a:avLst/>
          </a:prstGeom>
        </p:spPr>
        <p:txBody>
          <a:bodyPr vert="horz" lIns="91440" tIns="45720" rIns="91440" bIns="45720" rtlCol="0" anchor="ctr"/>
          <a:lstStyle>
            <a:lvl1pPr algn="l">
              <a:defRPr sz="900" b="0" i="0">
                <a:solidFill>
                  <a:srgbClr val="FF4D52"/>
                </a:solidFill>
                <a:latin typeface="Arial" panose="020B0604020202020204" pitchFamily="34" charset="0"/>
                <a:cs typeface="Arial" panose="020B0604020202020204" pitchFamily="34" charset="0"/>
              </a:defRPr>
            </a:lvl1pPr>
          </a:lstStyle>
          <a:p>
            <a:r>
              <a:rPr lang="fr-FR"/>
              <a:t>04.07</a:t>
            </a:r>
            <a:endParaRPr lang="fr-FR" dirty="0"/>
          </a:p>
        </p:txBody>
      </p:sp>
      <p:sp>
        <p:nvSpPr>
          <p:cNvPr id="5" name="Espace réservé du pied de page 4">
            <a:extLst>
              <a:ext uri="{FF2B5EF4-FFF2-40B4-BE49-F238E27FC236}">
                <a16:creationId xmlns:a16="http://schemas.microsoft.com/office/drawing/2014/main" id="{03DC0189-5493-8345-8374-84D1678A319B}"/>
              </a:ext>
            </a:extLst>
          </p:cNvPr>
          <p:cNvSpPr>
            <a:spLocks noGrp="1"/>
          </p:cNvSpPr>
          <p:nvPr>
            <p:ph type="ftr" sz="quarter" idx="3"/>
          </p:nvPr>
        </p:nvSpPr>
        <p:spPr>
          <a:xfrm>
            <a:off x="307428" y="6135638"/>
            <a:ext cx="4114800" cy="365125"/>
          </a:xfrm>
          <a:prstGeom prst="rect">
            <a:avLst/>
          </a:prstGeom>
        </p:spPr>
        <p:txBody>
          <a:bodyPr vert="horz" lIns="91440" tIns="45720" rIns="91440" bIns="45720" rtlCol="0" anchor="ctr"/>
          <a:lstStyle>
            <a:lvl1pPr algn="l">
              <a:defRPr sz="1200" b="1" i="0">
                <a:solidFill>
                  <a:srgbClr val="0D2166"/>
                </a:solidFill>
                <a:latin typeface="Arial" panose="020B0604020202020204" pitchFamily="34" charset="0"/>
                <a:cs typeface="Arial" panose="020B0604020202020204" pitchFamily="34" charset="0"/>
              </a:defRPr>
            </a:lvl1pPr>
          </a:lstStyle>
          <a:p>
            <a:r>
              <a:rPr lang="fr-FR"/>
              <a:t>Présentation Athlé 2018</a:t>
            </a:r>
            <a:endParaRPr lang="fr-FR" dirty="0"/>
          </a:p>
        </p:txBody>
      </p:sp>
      <p:sp>
        <p:nvSpPr>
          <p:cNvPr id="6" name="Espace réservé du numéro de diapositive 5">
            <a:extLst>
              <a:ext uri="{FF2B5EF4-FFF2-40B4-BE49-F238E27FC236}">
                <a16:creationId xmlns:a16="http://schemas.microsoft.com/office/drawing/2014/main" id="{5647B699-6F35-E540-BC51-48425EA7E317}"/>
              </a:ext>
            </a:extLst>
          </p:cNvPr>
          <p:cNvSpPr>
            <a:spLocks noGrp="1"/>
          </p:cNvSpPr>
          <p:nvPr>
            <p:ph type="sldNum" sz="quarter" idx="4"/>
          </p:nvPr>
        </p:nvSpPr>
        <p:spPr>
          <a:xfrm>
            <a:off x="11014842" y="6261760"/>
            <a:ext cx="896008" cy="365125"/>
          </a:xfrm>
          <a:prstGeom prst="rect">
            <a:avLst/>
          </a:prstGeom>
        </p:spPr>
        <p:txBody>
          <a:bodyPr vert="horz" lIns="91440" tIns="45720" rIns="91440" bIns="45720" rtlCol="0" anchor="ctr"/>
          <a:lstStyle>
            <a:lvl1pPr algn="r">
              <a:defRPr sz="1200" b="1" i="0">
                <a:solidFill>
                  <a:srgbClr val="0D2166"/>
                </a:solidFill>
                <a:latin typeface="Arial" panose="020B0604020202020204" pitchFamily="34" charset="0"/>
                <a:cs typeface="Arial" panose="020B0604020202020204" pitchFamily="34" charset="0"/>
              </a:defRPr>
            </a:lvl1pPr>
          </a:lstStyle>
          <a:p>
            <a:fld id="{C67EC2C0-E8FB-FB4C-ADBA-C2B6C46717D2}" type="slidenum">
              <a:rPr lang="fr-FR" smtClean="0"/>
              <a:pPr/>
              <a:t>‹N°›</a:t>
            </a:fld>
            <a:endParaRPr lang="fr-FR"/>
          </a:p>
        </p:txBody>
      </p:sp>
    </p:spTree>
    <p:extLst>
      <p:ext uri="{BB962C8B-B14F-4D97-AF65-F5344CB8AC3E}">
        <p14:creationId xmlns:p14="http://schemas.microsoft.com/office/powerpoint/2010/main" val="221412767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5" r:id="rId3"/>
    <p:sldLayoutId id="2147483666" r:id="rId4"/>
    <p:sldLayoutId id="2147483668" r:id="rId5"/>
    <p:sldLayoutId id="2147483671" r:id="rId6"/>
    <p:sldLayoutId id="2147483669" r:id="rId7"/>
    <p:sldLayoutId id="2147483670" r:id="rId8"/>
    <p:sldLayoutId id="2147483650" r:id="rId9"/>
    <p:sldLayoutId id="2147483651" r:id="rId10"/>
    <p:sldLayoutId id="2147483672" r:id="rId11"/>
    <p:sldLayoutId id="2147483673" r:id="rId12"/>
    <p:sldLayoutId id="2147483678" r:id="rId13"/>
    <p:sldLayoutId id="2147483675" r:id="rId14"/>
    <p:sldLayoutId id="2147483654" r:id="rId15"/>
    <p:sldLayoutId id="2147483682" r:id="rId16"/>
    <p:sldLayoutId id="2147483683" r:id="rId17"/>
    <p:sldLayoutId id="2147483676" r:id="rId18"/>
    <p:sldLayoutId id="2147483677" r:id="rId19"/>
    <p:sldLayoutId id="2147483679" r:id="rId20"/>
    <p:sldLayoutId id="2147483684" r:id="rId21"/>
    <p:sldLayoutId id="2147483685" r:id="rId22"/>
    <p:sldLayoutId id="2147483686" r:id="rId23"/>
    <p:sldLayoutId id="2147483680" r:id="rId24"/>
    <p:sldLayoutId id="2147483681" r:id="rId25"/>
    <p:sldLayoutId id="2147483687" r:id="rId26"/>
    <p:sldLayoutId id="2147483690" r:id="rId27"/>
    <p:sldLayoutId id="2147483688" r:id="rId28"/>
    <p:sldLayoutId id="2147483689" r:id="rId29"/>
    <p:sldLayoutId id="2147483691" r:id="rId3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32.pn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www.athle.fr/asp.net/main.html/html.aspx?htmlid=2907"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www.athle.fr/asp.net/main.html/html.aspx?htmlid=606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hyperlink" Target="https://forms.gle/hsjH4iVQ9BveMMta8" TargetMode="External"/><Relationship Id="rId4" Type="http://schemas.openxmlformats.org/officeDocument/2006/relationships/hyperlink" Target="http://slideplayer.fr/slide/386672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www.flickr.com/photos/wingedwolf/5471047557" TargetMode="External"/><Relationship Id="rId5" Type="http://schemas.openxmlformats.org/officeDocument/2006/relationships/image" Target="../media/image37.jpg"/><Relationship Id="rId4" Type="http://schemas.openxmlformats.org/officeDocument/2006/relationships/hyperlink" Target="http://slideplayer.fr/slide/38667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0" Type="http://schemas.openxmlformats.org/officeDocument/2006/relationships/image" Target="../media/image11.jp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www.athle.fr/asp.net/main.html/html.aspx?htmlid=6066"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216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EACC4-DECB-C545-B325-84218F86359F}"/>
              </a:ext>
            </a:extLst>
          </p:cNvPr>
          <p:cNvSpPr>
            <a:spLocks noGrp="1"/>
          </p:cNvSpPr>
          <p:nvPr>
            <p:ph type="ctrTitle"/>
          </p:nvPr>
        </p:nvSpPr>
        <p:spPr/>
        <p:txBody>
          <a:bodyPr/>
          <a:lstStyle/>
          <a:p>
            <a:r>
              <a:rPr lang="fr-FR" dirty="0" smtClean="0"/>
              <a:t>LA CHASSE AU TRESOR D’HALLOWEEN</a:t>
            </a:r>
            <a:endParaRPr lang="fr-FR" dirty="0"/>
          </a:p>
        </p:txBody>
      </p:sp>
      <p:sp>
        <p:nvSpPr>
          <p:cNvPr id="3" name="Sous-titre 2">
            <a:extLst>
              <a:ext uri="{FF2B5EF4-FFF2-40B4-BE49-F238E27FC236}">
                <a16:creationId xmlns:a16="http://schemas.microsoft.com/office/drawing/2014/main" id="{56AA8A44-F35F-904F-81E8-87A80BD81A6D}"/>
              </a:ext>
            </a:extLst>
          </p:cNvPr>
          <p:cNvSpPr>
            <a:spLocks noGrp="1"/>
          </p:cNvSpPr>
          <p:nvPr>
            <p:ph type="subTitle" idx="1"/>
          </p:nvPr>
        </p:nvSpPr>
        <p:spPr/>
        <p:txBody>
          <a:bodyPr/>
          <a:lstStyle/>
          <a:p>
            <a:r>
              <a:rPr lang="fr-FR" dirty="0" smtClean="0"/>
              <a:t>Ligue d’Athlétisme Nouvelle-Aquitaine</a:t>
            </a:r>
            <a:endParaRPr lang="fr-FR" dirty="0"/>
          </a:p>
        </p:txBody>
      </p:sp>
      <p:sp>
        <p:nvSpPr>
          <p:cNvPr id="4" name="Espace réservé de la date 3">
            <a:extLst>
              <a:ext uri="{FF2B5EF4-FFF2-40B4-BE49-F238E27FC236}">
                <a16:creationId xmlns:a16="http://schemas.microsoft.com/office/drawing/2014/main" id="{AB2EB740-1371-9A4F-997D-46A457F30189}"/>
              </a:ext>
            </a:extLst>
          </p:cNvPr>
          <p:cNvSpPr>
            <a:spLocks noGrp="1"/>
          </p:cNvSpPr>
          <p:nvPr>
            <p:ph type="dt" sz="half" idx="10"/>
          </p:nvPr>
        </p:nvSpPr>
        <p:spPr>
          <a:xfrm>
            <a:off x="-52250" y="5729816"/>
            <a:ext cx="2356048" cy="365125"/>
          </a:xfrm>
        </p:spPr>
        <p:txBody>
          <a:bodyPr/>
          <a:lstStyle/>
          <a:p>
            <a:pPr algn="ctr"/>
            <a:r>
              <a:rPr lang="fr-FR" sz="2200" dirty="0" smtClean="0"/>
              <a:t>30/31.10.2021</a:t>
            </a:r>
            <a:endParaRPr lang="fr-FR" sz="2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98" y="1741108"/>
            <a:ext cx="5776288" cy="2510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8404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a:xfrm>
            <a:off x="307428" y="183943"/>
            <a:ext cx="668123" cy="701731"/>
          </a:xfrm>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10</a:t>
            </a:fld>
            <a:endParaRPr lang="fr-FR" dirty="0"/>
          </a:p>
        </p:txBody>
      </p:sp>
      <p:sp>
        <p:nvSpPr>
          <p:cNvPr id="9" name="ZoneTexte 8"/>
          <p:cNvSpPr txBox="1"/>
          <p:nvPr/>
        </p:nvSpPr>
        <p:spPr>
          <a:xfrm>
            <a:off x="78482" y="899293"/>
            <a:ext cx="11651063" cy="6955750"/>
          </a:xfrm>
          <a:prstGeom prst="rect">
            <a:avLst/>
          </a:prstGeom>
          <a:noFill/>
        </p:spPr>
        <p:txBody>
          <a:bodyPr wrap="square" rtlCol="0">
            <a:spAutoFit/>
          </a:bodyPr>
          <a:lstStyle/>
          <a:p>
            <a:endParaRPr lang="fr-FR" sz="1600" b="1" dirty="0" smtClean="0">
              <a:solidFill>
                <a:srgbClr val="002060"/>
              </a:solidFill>
            </a:endParaRPr>
          </a:p>
          <a:p>
            <a:r>
              <a:rPr lang="fr-FR" sz="1600" b="1" dirty="0" smtClean="0">
                <a:solidFill>
                  <a:srgbClr val="002060"/>
                </a:solidFill>
              </a:rPr>
              <a:t>4. </a:t>
            </a:r>
            <a:r>
              <a:rPr lang="fr-FR" sz="1600" b="1" u="sng" dirty="0" smtClean="0">
                <a:solidFill>
                  <a:srgbClr val="002060"/>
                </a:solidFill>
              </a:rPr>
              <a:t>L’événement en lien avec Halloween : la chasse au Trésor</a:t>
            </a:r>
          </a:p>
          <a:p>
            <a:endParaRPr lang="fr-FR" sz="1600" dirty="0" smtClean="0">
              <a:solidFill>
                <a:srgbClr val="002060"/>
              </a:solidFill>
            </a:endParaRPr>
          </a:p>
          <a:p>
            <a:pPr lvl="0"/>
            <a:r>
              <a:rPr lang="fr-FR" sz="1400" b="1" dirty="0" smtClean="0">
                <a:solidFill>
                  <a:srgbClr val="002060"/>
                </a:solidFill>
              </a:rPr>
              <a:t>c) </a:t>
            </a:r>
            <a:r>
              <a:rPr lang="fr-FR" sz="1400" b="1" dirty="0"/>
              <a:t>Parcours : </a:t>
            </a:r>
            <a:endParaRPr lang="fr-FR" sz="1400" dirty="0"/>
          </a:p>
          <a:p>
            <a:r>
              <a:rPr lang="fr-FR" sz="1400" dirty="0"/>
              <a:t>Deux grands principes de fonctionnement : en </a:t>
            </a:r>
            <a:r>
              <a:rPr lang="fr-FR" sz="1400" b="1" dirty="0"/>
              <a:t>itinérance du début jusqu’à la fin </a:t>
            </a:r>
            <a:r>
              <a:rPr lang="fr-FR" sz="1400" dirty="0"/>
              <a:t>(difficultés de contrôle du bon déroulement des étapes de la chasse s’il n’y pas de système de communication), ou en </a:t>
            </a:r>
            <a:r>
              <a:rPr lang="fr-FR" sz="1400" b="1" dirty="0"/>
              <a:t>retournant au point de départ à chaque étape</a:t>
            </a:r>
            <a:r>
              <a:rPr lang="fr-FR" sz="1400" dirty="0"/>
              <a:t> de la chasse au trésor.</a:t>
            </a:r>
          </a:p>
          <a:p>
            <a:r>
              <a:rPr lang="fr-FR" sz="1400" dirty="0" smtClean="0"/>
              <a:t>A </a:t>
            </a:r>
            <a:r>
              <a:rPr lang="fr-FR" sz="1400" dirty="0" err="1" smtClean="0"/>
              <a:t>tritre</a:t>
            </a:r>
            <a:r>
              <a:rPr lang="fr-FR" sz="1400" dirty="0" smtClean="0"/>
              <a:t> d’exemple, l’organisateur peut proposer </a:t>
            </a:r>
            <a:r>
              <a:rPr lang="fr-FR" sz="1400" b="1" dirty="0"/>
              <a:t>5 à 6 étapes avant d’arriver au trésor</a:t>
            </a:r>
            <a:r>
              <a:rPr lang="fr-FR" sz="1400" dirty="0"/>
              <a:t>, avec </a:t>
            </a:r>
            <a:r>
              <a:rPr lang="fr-FR" sz="1400" b="1" dirty="0"/>
              <a:t>15 à 20 minutes maximum </a:t>
            </a:r>
            <a:r>
              <a:rPr lang="fr-FR" sz="1400" dirty="0"/>
              <a:t>de « déplacement + recherches » </a:t>
            </a:r>
            <a:r>
              <a:rPr lang="fr-FR" sz="1400" b="1" dirty="0"/>
              <a:t>par étape</a:t>
            </a:r>
            <a:r>
              <a:rPr lang="fr-FR" sz="1400" dirty="0"/>
              <a:t>.</a:t>
            </a:r>
          </a:p>
          <a:p>
            <a:r>
              <a:rPr lang="fr-FR" sz="1400" b="1" dirty="0"/>
              <a:t>Si une équipe ne trouve pas un indice, une énigme, </a:t>
            </a:r>
            <a:r>
              <a:rPr lang="fr-FR" sz="1400" b="1" dirty="0" smtClean="0"/>
              <a:t>une </a:t>
            </a:r>
            <a:r>
              <a:rPr lang="fr-FR" sz="1400" b="1" dirty="0"/>
              <a:t>borne</a:t>
            </a:r>
            <a:r>
              <a:rPr lang="fr-FR" sz="1400" dirty="0"/>
              <a:t>… l’organisateur peut proposer </a:t>
            </a:r>
            <a:r>
              <a:rPr lang="fr-FR" sz="1400" b="1" dirty="0"/>
              <a:t>un défi physique </a:t>
            </a:r>
            <a:r>
              <a:rPr lang="fr-FR" sz="1400" dirty="0"/>
              <a:t>pour donner des indications pour faciliter la recherche du trésor. Exemple : un ou plusieurs membres de d’équipe doit tenir sur une jambe en équilibre pendant 15 secondes sans se déplacer, sans poser l’autre jambe, sans sautiller.</a:t>
            </a:r>
          </a:p>
          <a:p>
            <a:r>
              <a:rPr lang="fr-FR" sz="1400" dirty="0"/>
              <a:t>Les distances des </a:t>
            </a:r>
            <a:r>
              <a:rPr lang="fr-FR" sz="1400" dirty="0" smtClean="0"/>
              <a:t>étapes </a:t>
            </a:r>
            <a:r>
              <a:rPr lang="fr-FR" sz="1400" dirty="0"/>
              <a:t>proposées, se situent pour chaque étape, entre </a:t>
            </a:r>
            <a:r>
              <a:rPr lang="fr-FR" sz="1400" b="1" dirty="0"/>
              <a:t>4</a:t>
            </a:r>
            <a:r>
              <a:rPr lang="fr-FR" sz="1400" b="1" dirty="0" smtClean="0"/>
              <a:t>00 </a:t>
            </a:r>
            <a:r>
              <a:rPr lang="fr-FR" sz="1400" b="1" dirty="0"/>
              <a:t>et 800 mètres </a:t>
            </a:r>
            <a:r>
              <a:rPr lang="fr-FR" sz="1400" dirty="0"/>
              <a:t>(aller-retour) </a:t>
            </a:r>
            <a:r>
              <a:rPr lang="fr-FR" sz="1400" b="1" dirty="0"/>
              <a:t>pour la marche </a:t>
            </a:r>
            <a:r>
              <a:rPr lang="fr-FR" sz="1400" dirty="0"/>
              <a:t>et la marche nordique, </a:t>
            </a:r>
            <a:r>
              <a:rPr lang="fr-FR" sz="1400" b="1" dirty="0"/>
              <a:t>entre 600 et 1200 mètres </a:t>
            </a:r>
            <a:r>
              <a:rPr lang="fr-FR" sz="1400" dirty="0"/>
              <a:t>(aller-retour) </a:t>
            </a:r>
            <a:r>
              <a:rPr lang="fr-FR" sz="1400" b="1" dirty="0"/>
              <a:t>pour le running</a:t>
            </a:r>
            <a:r>
              <a:rPr lang="fr-FR" sz="1400" dirty="0"/>
              <a:t>. </a:t>
            </a:r>
            <a:endParaRPr lang="fr-FR" sz="1400" dirty="0" smtClean="0"/>
          </a:p>
          <a:p>
            <a:r>
              <a:rPr lang="fr-FR" sz="1400" dirty="0" smtClean="0"/>
              <a:t>La </a:t>
            </a:r>
            <a:r>
              <a:rPr lang="fr-FR" sz="1400" dirty="0"/>
              <a:t>distance totale maximale </a:t>
            </a:r>
            <a:r>
              <a:rPr lang="fr-FR" sz="1400" dirty="0" smtClean="0"/>
              <a:t>conseillée en </a:t>
            </a:r>
            <a:r>
              <a:rPr lang="fr-FR" sz="1400" dirty="0"/>
              <a:t>marche ne doit pas excéder </a:t>
            </a:r>
            <a:r>
              <a:rPr lang="fr-FR" sz="1400" b="1" dirty="0"/>
              <a:t>5000 mètres et 7</a:t>
            </a:r>
            <a:r>
              <a:rPr lang="fr-FR" sz="1400" b="1" dirty="0" smtClean="0"/>
              <a:t>000 </a:t>
            </a:r>
            <a:r>
              <a:rPr lang="fr-FR" sz="1400" b="1" dirty="0"/>
              <a:t>mètres </a:t>
            </a:r>
            <a:r>
              <a:rPr lang="fr-FR" sz="1400" dirty="0" smtClean="0"/>
              <a:t>pour le running pour favoriser la participation de tous.</a:t>
            </a:r>
            <a:endParaRPr lang="fr-FR" sz="1400" dirty="0"/>
          </a:p>
          <a:p>
            <a:endParaRPr lang="fr-FR" sz="1400" b="1" dirty="0">
              <a:solidFill>
                <a:srgbClr val="002060"/>
              </a:solidFill>
            </a:endParaRPr>
          </a:p>
          <a:p>
            <a:r>
              <a:rPr lang="fr-FR" sz="1400" b="1" dirty="0" smtClean="0">
                <a:solidFill>
                  <a:srgbClr val="002060"/>
                </a:solidFill>
              </a:rPr>
              <a:t>d) </a:t>
            </a:r>
            <a:r>
              <a:rPr lang="fr-FR" sz="1400" b="1" dirty="0"/>
              <a:t>Jeu de rôles : </a:t>
            </a:r>
            <a:r>
              <a:rPr lang="fr-FR" sz="1400" dirty="0"/>
              <a:t>l’organisateur peut donner des rôles dans le groupe</a:t>
            </a:r>
            <a:r>
              <a:rPr lang="fr-FR" sz="1400" dirty="0" smtClean="0"/>
              <a:t>. Cela permet à certaines personnes de l’équipe de participer autrement que par les déplacements (exemple : grands-parents, personnes à faible mobilité…).</a:t>
            </a:r>
          </a:p>
          <a:p>
            <a:endParaRPr lang="fr-FR" sz="1400" b="1" dirty="0">
              <a:solidFill>
                <a:srgbClr val="002060"/>
              </a:solidFill>
            </a:endParaRPr>
          </a:p>
          <a:p>
            <a:r>
              <a:rPr lang="fr-FR" sz="1400" b="1" dirty="0" smtClean="0">
                <a:solidFill>
                  <a:srgbClr val="002060"/>
                </a:solidFill>
              </a:rPr>
              <a:t>e) </a:t>
            </a:r>
            <a:r>
              <a:rPr lang="fr-FR" sz="1400" b="1" dirty="0"/>
              <a:t>Départ et fin de la chasse au trésor : </a:t>
            </a:r>
            <a:r>
              <a:rPr lang="fr-FR" sz="1400" dirty="0"/>
              <a:t>l’organisateur peut lancer la chasse en </a:t>
            </a:r>
            <a:r>
              <a:rPr lang="fr-FR" sz="1400" b="1" dirty="0"/>
              <a:t>une seule fois </a:t>
            </a:r>
            <a:r>
              <a:rPr lang="fr-FR" sz="1400" dirty="0"/>
              <a:t>ou sous forme de départs différés </a:t>
            </a:r>
            <a:r>
              <a:rPr lang="fr-FR" sz="1400" b="1" dirty="0"/>
              <a:t>en plusieurs fois.</a:t>
            </a:r>
            <a:r>
              <a:rPr lang="fr-FR" sz="1400" dirty="0"/>
              <a:t> La chasse au trésor se termine par </a:t>
            </a:r>
            <a:r>
              <a:rPr lang="fr-FR" sz="1400" b="1" dirty="0"/>
              <a:t>la résolution de l’énigme finale, du rébus, la découverte de la cachette du trésor… </a:t>
            </a:r>
            <a:r>
              <a:rPr lang="fr-FR" sz="1400" dirty="0"/>
              <a:t>l’organisateur privilégie une situation de fin qui permet de garder le </a:t>
            </a:r>
            <a:r>
              <a:rPr lang="fr-FR" sz="1400" b="1" dirty="0" smtClean="0"/>
              <a:t>SUSPENSE</a:t>
            </a:r>
            <a:r>
              <a:rPr lang="fr-FR" sz="1400" dirty="0" smtClean="0"/>
              <a:t> </a:t>
            </a:r>
            <a:r>
              <a:rPr lang="fr-FR" sz="1400" dirty="0"/>
              <a:t>jusqu’au dernier moment : </a:t>
            </a:r>
            <a:r>
              <a:rPr lang="fr-FR" sz="1400" dirty="0" smtClean="0"/>
              <a:t>la découverte </a:t>
            </a:r>
            <a:r>
              <a:rPr lang="fr-FR" sz="1400" dirty="0"/>
              <a:t>du trésor ! Si, l’organisateur propose une organisation à deux groupes, le groupe qui n’a pas trouvé le trésor pourra trouver le même trésor sur </a:t>
            </a:r>
            <a:r>
              <a:rPr lang="fr-FR" sz="1400" b="1" dirty="0"/>
              <a:t>un parcours de rattrapage </a:t>
            </a:r>
            <a:r>
              <a:rPr lang="fr-FR" sz="1400" dirty="0"/>
              <a:t>(étape bonus). Il est </a:t>
            </a:r>
            <a:r>
              <a:rPr lang="fr-FR" sz="1400" b="1" dirty="0"/>
              <a:t>important que tous les participants trouvent le trésor</a:t>
            </a:r>
            <a:r>
              <a:rPr lang="fr-FR" sz="1400" b="1" dirty="0" smtClean="0"/>
              <a:t>.</a:t>
            </a:r>
          </a:p>
          <a:p>
            <a:endParaRPr lang="fr-FR" sz="1400" dirty="0"/>
          </a:p>
          <a:p>
            <a:r>
              <a:rPr lang="fr-FR" sz="1400" b="1" dirty="0" smtClean="0"/>
              <a:t>f) Le </a:t>
            </a:r>
            <a:r>
              <a:rPr lang="fr-FR" sz="1400" b="1" dirty="0"/>
              <a:t>trésor :</a:t>
            </a:r>
            <a:r>
              <a:rPr lang="fr-FR" sz="1400" dirty="0"/>
              <a:t> </a:t>
            </a:r>
            <a:r>
              <a:rPr lang="fr-FR" sz="1400" dirty="0" smtClean="0"/>
              <a:t>Les </a:t>
            </a:r>
            <a:r>
              <a:rPr lang="fr-FR" sz="1400" b="1" dirty="0" smtClean="0"/>
              <a:t>chocolats ou les bonbons </a:t>
            </a:r>
            <a:r>
              <a:rPr lang="fr-FR" sz="1400" dirty="0" smtClean="0"/>
              <a:t>semblent être les trésors idéals pour Halloween. L’organisateur </a:t>
            </a:r>
            <a:r>
              <a:rPr lang="fr-FR" sz="1400" b="1" dirty="0"/>
              <a:t>peut choisir un autre type de trésor </a:t>
            </a:r>
            <a:r>
              <a:rPr lang="fr-FR" sz="1400" dirty="0" smtClean="0"/>
              <a:t>et </a:t>
            </a:r>
            <a:r>
              <a:rPr lang="fr-FR" sz="1400" dirty="0"/>
              <a:t>y ajouter </a:t>
            </a:r>
            <a:r>
              <a:rPr lang="fr-FR" sz="1400" b="1" dirty="0"/>
              <a:t>des séances découvertes </a:t>
            </a:r>
            <a:r>
              <a:rPr lang="fr-FR" sz="1400" dirty="0"/>
              <a:t>pour les non-licenciés, </a:t>
            </a:r>
            <a:r>
              <a:rPr lang="fr-FR" sz="1400" b="1" dirty="0"/>
              <a:t>des goodies </a:t>
            </a:r>
            <a:r>
              <a:rPr lang="fr-FR" sz="1400" dirty="0"/>
              <a:t>pour les licenciés (au couleur du club par exemple) …</a:t>
            </a:r>
          </a:p>
          <a:p>
            <a:pPr lvl="1"/>
            <a:endParaRPr lang="fr-FR" sz="1500" b="1" dirty="0" smtClean="0">
              <a:solidFill>
                <a:srgbClr val="002060"/>
              </a:solidFill>
            </a:endParaRPr>
          </a:p>
          <a:p>
            <a:pPr lvl="1"/>
            <a:endParaRPr lang="fr-FR" sz="1700" b="1" dirty="0" smtClean="0">
              <a:solidFill>
                <a:srgbClr val="002060"/>
              </a:solidFill>
            </a:endParaRPr>
          </a:p>
          <a:p>
            <a:endParaRPr lang="fr-FR" sz="1600" b="1" dirty="0">
              <a:solidFill>
                <a:srgbClr val="002060"/>
              </a:solidFill>
            </a:endParaRPr>
          </a:p>
        </p:txBody>
      </p:sp>
      <p:sp>
        <p:nvSpPr>
          <p:cNvPr id="11" name="Titre 4">
            <a:extLst>
              <a:ext uri="{FF2B5EF4-FFF2-40B4-BE49-F238E27FC236}">
                <a16:creationId xmlns:a16="http://schemas.microsoft.com/office/drawing/2014/main" id="{40A4CDDE-1126-E046-9AE0-C3C844B0E65A}"/>
              </a:ext>
            </a:extLst>
          </p:cNvPr>
          <p:cNvSpPr>
            <a:spLocks noGrp="1"/>
          </p:cNvSpPr>
          <p:nvPr>
            <p:ph type="title"/>
          </p:nvPr>
        </p:nvSpPr>
        <p:spPr>
          <a:xfrm>
            <a:off x="1326931" y="297856"/>
            <a:ext cx="10402614" cy="424732"/>
          </a:xfrm>
        </p:spPr>
        <p:txBody>
          <a:bodyPr/>
          <a:lstStyle/>
          <a:p>
            <a:r>
              <a:rPr lang="fr-FR" sz="2400" dirty="0" smtClean="0">
                <a:solidFill>
                  <a:srgbClr val="002060"/>
                </a:solidFill>
              </a:rPr>
              <a:t>LA CHASSE AU TRESOR D’HALLOWEEN</a:t>
            </a:r>
            <a:endParaRPr lang="fr-FR" sz="2400" dirty="0">
              <a:solidFill>
                <a:srgbClr val="002060"/>
              </a:solidFill>
            </a:endParaRPr>
          </a:p>
        </p:txBody>
      </p:sp>
      <p:pic>
        <p:nvPicPr>
          <p:cNvPr id="2" name="Image 1"/>
          <p:cNvPicPr>
            <a:picLocks noChangeAspect="1"/>
          </p:cNvPicPr>
          <p:nvPr/>
        </p:nvPicPr>
        <p:blipFill>
          <a:blip r:embed="rId3"/>
          <a:stretch>
            <a:fillRect/>
          </a:stretch>
        </p:blipFill>
        <p:spPr>
          <a:xfrm>
            <a:off x="9822535" y="183943"/>
            <a:ext cx="2206337" cy="1771073"/>
          </a:xfrm>
          <a:prstGeom prst="rect">
            <a:avLst/>
          </a:prstGeom>
        </p:spPr>
      </p:pic>
    </p:spTree>
    <p:extLst>
      <p:ext uri="{BB962C8B-B14F-4D97-AF65-F5344CB8AC3E}">
        <p14:creationId xmlns:p14="http://schemas.microsoft.com/office/powerpoint/2010/main" val="189653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148635"/>
            <a:ext cx="11842124" cy="1478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11</a:t>
            </a:fld>
            <a:endParaRPr lang="fr-FR" dirty="0"/>
          </a:p>
        </p:txBody>
      </p:sp>
      <p:sp>
        <p:nvSpPr>
          <p:cNvPr id="9" name="ZoneTexte 8"/>
          <p:cNvSpPr txBox="1"/>
          <p:nvPr/>
        </p:nvSpPr>
        <p:spPr>
          <a:xfrm>
            <a:off x="307428" y="1263213"/>
            <a:ext cx="10059464" cy="3231654"/>
          </a:xfrm>
          <a:prstGeom prst="rect">
            <a:avLst/>
          </a:prstGeom>
          <a:noFill/>
        </p:spPr>
        <p:txBody>
          <a:bodyPr wrap="square" rtlCol="0">
            <a:spAutoFit/>
          </a:bodyPr>
          <a:lstStyle/>
          <a:p>
            <a:endParaRPr lang="fr-FR" sz="1700" dirty="0" smtClean="0">
              <a:solidFill>
                <a:srgbClr val="002060"/>
              </a:solidFill>
            </a:endParaRPr>
          </a:p>
          <a:p>
            <a:r>
              <a:rPr lang="fr-FR" sz="1700" b="1" dirty="0">
                <a:solidFill>
                  <a:srgbClr val="002060"/>
                </a:solidFill>
              </a:rPr>
              <a:t>5</a:t>
            </a:r>
            <a:r>
              <a:rPr lang="fr-FR" sz="1700" b="1" dirty="0" smtClean="0">
                <a:solidFill>
                  <a:srgbClr val="002060"/>
                </a:solidFill>
              </a:rPr>
              <a:t>. </a:t>
            </a:r>
            <a:r>
              <a:rPr lang="fr-FR" sz="1700" b="1" u="sng" dirty="0" smtClean="0">
                <a:solidFill>
                  <a:srgbClr val="002060"/>
                </a:solidFill>
              </a:rPr>
              <a:t>Les étirements : </a:t>
            </a:r>
            <a:r>
              <a:rPr lang="fr-FR" sz="1700" dirty="0" smtClean="0">
                <a:solidFill>
                  <a:srgbClr val="002060"/>
                </a:solidFill>
              </a:rPr>
              <a:t>proposer un moment de retour au calme, favoriser la prise d’informations des pratiquants en retour sur la journée et les activités </a:t>
            </a:r>
            <a:r>
              <a:rPr lang="fr-FR" sz="1700" dirty="0" err="1" smtClean="0">
                <a:solidFill>
                  <a:srgbClr val="002060"/>
                </a:solidFill>
              </a:rPr>
              <a:t>Athlé</a:t>
            </a:r>
            <a:r>
              <a:rPr lang="fr-FR" sz="1700" dirty="0" smtClean="0">
                <a:solidFill>
                  <a:srgbClr val="002060"/>
                </a:solidFill>
              </a:rPr>
              <a:t> Forme et Santé.</a:t>
            </a:r>
          </a:p>
          <a:p>
            <a:endParaRPr lang="fr-FR" sz="1700" dirty="0">
              <a:solidFill>
                <a:srgbClr val="002060"/>
              </a:solidFill>
            </a:endParaRPr>
          </a:p>
          <a:p>
            <a:r>
              <a:rPr lang="fr-FR" sz="1700" b="1" dirty="0">
                <a:solidFill>
                  <a:srgbClr val="002060"/>
                </a:solidFill>
              </a:rPr>
              <a:t>6</a:t>
            </a:r>
            <a:r>
              <a:rPr lang="fr-FR" sz="1700" b="1" dirty="0" smtClean="0">
                <a:solidFill>
                  <a:srgbClr val="002060"/>
                </a:solidFill>
              </a:rPr>
              <a:t>. </a:t>
            </a:r>
            <a:r>
              <a:rPr lang="fr-FR" sz="1700" b="1" u="sng" dirty="0" smtClean="0">
                <a:solidFill>
                  <a:srgbClr val="002060"/>
                </a:solidFill>
              </a:rPr>
              <a:t>Convivialités : </a:t>
            </a:r>
            <a:r>
              <a:rPr lang="fr-FR" sz="1700" dirty="0" smtClean="0">
                <a:solidFill>
                  <a:srgbClr val="002060"/>
                </a:solidFill>
              </a:rPr>
              <a:t>proposer un moment de rassemblement des pratiquants pour favoriser le partage et l’échange, remettre des goodies club, chocolat en forme de cœur, des bons de découverte en club, faire une </a:t>
            </a:r>
            <a:r>
              <a:rPr lang="fr-FR" sz="1700" b="1" dirty="0" smtClean="0">
                <a:solidFill>
                  <a:srgbClr val="002060"/>
                </a:solidFill>
              </a:rPr>
              <a:t>photo de groupe</a:t>
            </a:r>
            <a:r>
              <a:rPr lang="fr-FR" sz="1700" dirty="0" smtClean="0">
                <a:solidFill>
                  <a:srgbClr val="002060"/>
                </a:solidFill>
              </a:rPr>
              <a:t>, annoncer les prochains événements et donner rendez-vous, questionnaire de satisfaction (numérique ou papier) et ce que les conditions sanitaires en vigueur permettront de faire (réhydratation post activité, douceur sucrée, spectacle…). </a:t>
            </a:r>
          </a:p>
          <a:p>
            <a:endParaRPr lang="fr-FR" sz="1700" dirty="0" smtClean="0">
              <a:solidFill>
                <a:srgbClr val="002060"/>
              </a:solidFill>
            </a:endParaRPr>
          </a:p>
          <a:p>
            <a:r>
              <a:rPr lang="fr-FR" sz="1700" b="1" dirty="0">
                <a:solidFill>
                  <a:srgbClr val="002060"/>
                </a:solidFill>
              </a:rPr>
              <a:t>7</a:t>
            </a:r>
            <a:r>
              <a:rPr lang="fr-FR" sz="1700" b="1" dirty="0" smtClean="0">
                <a:solidFill>
                  <a:srgbClr val="002060"/>
                </a:solidFill>
              </a:rPr>
              <a:t>. </a:t>
            </a:r>
            <a:r>
              <a:rPr lang="fr-FR" sz="1700" b="1" u="sng" dirty="0" smtClean="0">
                <a:solidFill>
                  <a:srgbClr val="002060"/>
                </a:solidFill>
              </a:rPr>
              <a:t>Relance des participants </a:t>
            </a:r>
            <a:r>
              <a:rPr lang="fr-FR" sz="1700" dirty="0" smtClean="0">
                <a:solidFill>
                  <a:srgbClr val="002060"/>
                </a:solidFill>
              </a:rPr>
              <a:t>avec la base de données recueillie pour le prochain événement.</a:t>
            </a:r>
          </a:p>
          <a:p>
            <a:endParaRPr lang="fr-FR" sz="1700" dirty="0">
              <a:solidFill>
                <a:srgbClr val="002060"/>
              </a:solidFill>
            </a:endParaRPr>
          </a:p>
        </p:txBody>
      </p:sp>
      <p:sp>
        <p:nvSpPr>
          <p:cNvPr id="2" name="ZoneTexte 1"/>
          <p:cNvSpPr txBox="1"/>
          <p:nvPr/>
        </p:nvSpPr>
        <p:spPr>
          <a:xfrm>
            <a:off x="307428" y="938866"/>
            <a:ext cx="10158318" cy="353943"/>
          </a:xfrm>
          <a:prstGeom prst="rect">
            <a:avLst/>
          </a:prstGeom>
          <a:noFill/>
        </p:spPr>
        <p:txBody>
          <a:bodyPr wrap="square" rtlCol="0">
            <a:spAutoFit/>
          </a:bodyPr>
          <a:lstStyle/>
          <a:p>
            <a:endParaRPr lang="fr-FR" sz="1700" dirty="0" smtClean="0"/>
          </a:p>
        </p:txBody>
      </p:sp>
      <p:sp>
        <p:nvSpPr>
          <p:cNvPr id="10"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sz="2400" dirty="0" smtClean="0">
                <a:solidFill>
                  <a:srgbClr val="002060"/>
                </a:solidFill>
              </a:rPr>
              <a:t>LA CHASSE AU TRESOR D’HALLOWEEN</a:t>
            </a:r>
            <a:endParaRPr lang="fr-FR" sz="2400" dirty="0">
              <a:solidFill>
                <a:srgbClr val="002060"/>
              </a:solidFill>
            </a:endParaRPr>
          </a:p>
        </p:txBody>
      </p:sp>
    </p:spTree>
    <p:extLst>
      <p:ext uri="{BB962C8B-B14F-4D97-AF65-F5344CB8AC3E}">
        <p14:creationId xmlns:p14="http://schemas.microsoft.com/office/powerpoint/2010/main" val="339613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48" y="5331344"/>
            <a:ext cx="11842124" cy="13121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fr-FR" dirty="0"/>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6</a:t>
            </a:r>
          </a:p>
        </p:txBody>
      </p:sp>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dirty="0" smtClean="0">
                <a:solidFill>
                  <a:srgbClr val="002060"/>
                </a:solidFill>
              </a:rPr>
              <a:t>Communication</a:t>
            </a:r>
            <a:endParaRPr lang="fr-FR" dirty="0">
              <a:solidFill>
                <a:srgbClr val="002060"/>
              </a:solidFill>
            </a:endParaRP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solidFill>
                  <a:schemeClr val="bg1"/>
                </a:solidFill>
              </a:rPr>
              <a:t>12</a:t>
            </a:fld>
            <a:endParaRPr lang="fr-FR" dirty="0">
              <a:solidFill>
                <a:schemeClr val="bg1"/>
              </a:solidFill>
            </a:endParaRPr>
          </a:p>
        </p:txBody>
      </p:sp>
      <p:sp>
        <p:nvSpPr>
          <p:cNvPr id="9" name="ZoneTexte 8"/>
          <p:cNvSpPr txBox="1"/>
          <p:nvPr/>
        </p:nvSpPr>
        <p:spPr>
          <a:xfrm>
            <a:off x="307428" y="1505962"/>
            <a:ext cx="7396603" cy="3416320"/>
          </a:xfrm>
          <a:prstGeom prst="rect">
            <a:avLst/>
          </a:prstGeom>
          <a:noFill/>
        </p:spPr>
        <p:txBody>
          <a:bodyPr wrap="square" rtlCol="0">
            <a:spAutoFit/>
          </a:bodyPr>
          <a:lstStyle/>
          <a:p>
            <a:r>
              <a:rPr lang="fr-FR" dirty="0" smtClean="0">
                <a:solidFill>
                  <a:srgbClr val="002060"/>
                </a:solidFill>
              </a:rPr>
              <a:t>Plan de communication général et spécifique à chaque événement : </a:t>
            </a:r>
          </a:p>
          <a:p>
            <a:endParaRPr lang="fr-FR" dirty="0">
              <a:solidFill>
                <a:srgbClr val="002060"/>
              </a:solidFill>
            </a:endParaRPr>
          </a:p>
          <a:p>
            <a:pPr marL="285750" indent="-285750">
              <a:buFontTx/>
              <a:buChar char="-"/>
            </a:pPr>
            <a:r>
              <a:rPr lang="fr-FR" dirty="0" smtClean="0">
                <a:solidFill>
                  <a:srgbClr val="002060"/>
                </a:solidFill>
              </a:rPr>
              <a:t>Une campagne de communication régionale (Ligue)</a:t>
            </a:r>
          </a:p>
          <a:p>
            <a:endParaRPr lang="fr-FR" dirty="0" smtClean="0">
              <a:solidFill>
                <a:srgbClr val="002060"/>
              </a:solidFill>
            </a:endParaRPr>
          </a:p>
          <a:p>
            <a:pPr marL="285750" indent="-285750">
              <a:buFontTx/>
              <a:buChar char="-"/>
            </a:pPr>
            <a:r>
              <a:rPr lang="fr-FR" dirty="0" smtClean="0">
                <a:solidFill>
                  <a:srgbClr val="002060"/>
                </a:solidFill>
              </a:rPr>
              <a:t>Conception de support numérique de communication : affiche, flyer, questionnaire de satisfaction des participants (Ligue)</a:t>
            </a:r>
          </a:p>
          <a:p>
            <a:endParaRPr lang="fr-FR" dirty="0" smtClean="0">
              <a:solidFill>
                <a:srgbClr val="002060"/>
              </a:solidFill>
            </a:endParaRPr>
          </a:p>
          <a:p>
            <a:pPr marL="285750" indent="-285750">
              <a:buFontTx/>
              <a:buChar char="-"/>
            </a:pPr>
            <a:r>
              <a:rPr lang="fr-FR" dirty="0" smtClean="0">
                <a:solidFill>
                  <a:srgbClr val="002060"/>
                </a:solidFill>
              </a:rPr>
              <a:t>Une campagne de communication départementale (Comités)</a:t>
            </a:r>
          </a:p>
          <a:p>
            <a:endParaRPr lang="fr-FR" dirty="0" smtClean="0">
              <a:solidFill>
                <a:srgbClr val="002060"/>
              </a:solidFill>
            </a:endParaRPr>
          </a:p>
          <a:p>
            <a:pPr marL="285750" indent="-285750">
              <a:buFontTx/>
              <a:buChar char="-"/>
            </a:pPr>
            <a:r>
              <a:rPr lang="fr-FR" dirty="0" smtClean="0">
                <a:solidFill>
                  <a:srgbClr val="002060"/>
                </a:solidFill>
              </a:rPr>
              <a:t>Une campagne de communication locale (Club) : parrainage des licenciés, canaux de communication du club et local (réseaux sociaux, commerces de proximité…)</a:t>
            </a:r>
            <a:endParaRPr lang="fr-FR" dirty="0">
              <a:solidFill>
                <a:srgbClr val="002060"/>
              </a:solidFill>
            </a:endParaRPr>
          </a:p>
        </p:txBody>
      </p:sp>
      <p:pic>
        <p:nvPicPr>
          <p:cNvPr id="10" name="Image 9"/>
          <p:cNvPicPr>
            <a:picLocks noChangeAspect="1"/>
          </p:cNvPicPr>
          <p:nvPr/>
        </p:nvPicPr>
        <p:blipFill>
          <a:blip r:embed="rId3"/>
          <a:stretch>
            <a:fillRect/>
          </a:stretch>
        </p:blipFill>
        <p:spPr>
          <a:xfrm>
            <a:off x="10045339" y="214417"/>
            <a:ext cx="1569854" cy="22228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744" y="214417"/>
            <a:ext cx="1571421" cy="22228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Image 7"/>
          <p:cNvPicPr>
            <a:picLocks noChangeAspect="1"/>
          </p:cNvPicPr>
          <p:nvPr/>
        </p:nvPicPr>
        <p:blipFill>
          <a:blip r:embed="rId5"/>
          <a:stretch>
            <a:fillRect/>
          </a:stretch>
        </p:blipFill>
        <p:spPr>
          <a:xfrm>
            <a:off x="7981672" y="2846280"/>
            <a:ext cx="1564493" cy="2223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5339" y="2846280"/>
            <a:ext cx="1569854" cy="22205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794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48" y="5331344"/>
            <a:ext cx="11842124" cy="13121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fr-FR" dirty="0"/>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6</a:t>
            </a:r>
          </a:p>
        </p:txBody>
      </p:sp>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dirty="0" smtClean="0">
                <a:solidFill>
                  <a:srgbClr val="002060"/>
                </a:solidFill>
              </a:rPr>
              <a:t>Partenaires</a:t>
            </a:r>
            <a:endParaRPr lang="fr-FR" dirty="0">
              <a:solidFill>
                <a:srgbClr val="002060"/>
              </a:solidFill>
            </a:endParaRP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solidFill>
                  <a:schemeClr val="bg1"/>
                </a:solidFill>
              </a:rPr>
              <a:t>13</a:t>
            </a:fld>
            <a:endParaRPr lang="fr-FR" dirty="0">
              <a:solidFill>
                <a:schemeClr val="bg1"/>
              </a:solidFill>
            </a:endParaRPr>
          </a:p>
        </p:txBody>
      </p:sp>
      <p:sp>
        <p:nvSpPr>
          <p:cNvPr id="9" name="ZoneTexte 8"/>
          <p:cNvSpPr txBox="1"/>
          <p:nvPr/>
        </p:nvSpPr>
        <p:spPr>
          <a:xfrm>
            <a:off x="438055" y="1806408"/>
            <a:ext cx="8758195" cy="2585323"/>
          </a:xfrm>
          <a:prstGeom prst="rect">
            <a:avLst/>
          </a:prstGeom>
          <a:noFill/>
        </p:spPr>
        <p:txBody>
          <a:bodyPr wrap="square" rtlCol="0">
            <a:spAutoFit/>
          </a:bodyPr>
          <a:lstStyle/>
          <a:p>
            <a:r>
              <a:rPr lang="fr-FR" dirty="0" smtClean="0">
                <a:solidFill>
                  <a:srgbClr val="002060"/>
                </a:solidFill>
              </a:rPr>
              <a:t>Rechercher ensemble des partenaires avec des intérêts communs : </a:t>
            </a:r>
          </a:p>
          <a:p>
            <a:endParaRPr lang="fr-FR" dirty="0">
              <a:solidFill>
                <a:srgbClr val="002060"/>
              </a:solidFill>
            </a:endParaRPr>
          </a:p>
          <a:p>
            <a:pPr marL="285750" indent="-285750">
              <a:buFontTx/>
              <a:buChar char="-"/>
            </a:pPr>
            <a:r>
              <a:rPr lang="fr-FR" dirty="0" smtClean="0">
                <a:solidFill>
                  <a:srgbClr val="002060"/>
                </a:solidFill>
              </a:rPr>
              <a:t>au niveau régional </a:t>
            </a:r>
          </a:p>
          <a:p>
            <a:endParaRPr lang="fr-FR" dirty="0" smtClean="0">
              <a:solidFill>
                <a:srgbClr val="002060"/>
              </a:solidFill>
            </a:endParaRPr>
          </a:p>
          <a:p>
            <a:pPr marL="285750" indent="-285750">
              <a:buFontTx/>
              <a:buChar char="-"/>
            </a:pPr>
            <a:r>
              <a:rPr lang="fr-FR" dirty="0" smtClean="0">
                <a:solidFill>
                  <a:srgbClr val="002060"/>
                </a:solidFill>
              </a:rPr>
              <a:t>au niveau départemental</a:t>
            </a:r>
          </a:p>
          <a:p>
            <a:pPr marL="285750" indent="-285750">
              <a:buFontTx/>
              <a:buChar char="-"/>
            </a:pPr>
            <a:endParaRPr lang="fr-FR" dirty="0" smtClean="0">
              <a:solidFill>
                <a:srgbClr val="002060"/>
              </a:solidFill>
            </a:endParaRPr>
          </a:p>
          <a:p>
            <a:pPr marL="285750" indent="-285750">
              <a:buFontTx/>
              <a:buChar char="-"/>
            </a:pPr>
            <a:r>
              <a:rPr lang="fr-FR" dirty="0" smtClean="0">
                <a:solidFill>
                  <a:srgbClr val="002060"/>
                </a:solidFill>
              </a:rPr>
              <a:t>au niveau local</a:t>
            </a:r>
          </a:p>
          <a:p>
            <a:pPr marL="285750" indent="-285750">
              <a:buFontTx/>
              <a:buChar char="-"/>
            </a:pPr>
            <a:endParaRPr lang="fr-FR" dirty="0" smtClean="0">
              <a:solidFill>
                <a:srgbClr val="002060"/>
              </a:solidFill>
            </a:endParaRPr>
          </a:p>
          <a:p>
            <a:pPr marL="285750" indent="-285750">
              <a:buFontTx/>
              <a:buChar char="-"/>
            </a:pPr>
            <a:r>
              <a:rPr lang="fr-FR" dirty="0" smtClean="0">
                <a:solidFill>
                  <a:srgbClr val="002060"/>
                </a:solidFill>
              </a:rPr>
              <a:t>en lien avec les activités / avec la thématique des événements</a:t>
            </a:r>
            <a:endParaRPr lang="fr-FR" dirty="0">
              <a:solidFill>
                <a:srgbClr val="002060"/>
              </a:solidFill>
            </a:endParaRPr>
          </a:p>
        </p:txBody>
      </p:sp>
      <p:pic>
        <p:nvPicPr>
          <p:cNvPr id="7" name="Image 6"/>
          <p:cNvPicPr>
            <a:picLocks noChangeAspect="1"/>
          </p:cNvPicPr>
          <p:nvPr/>
        </p:nvPicPr>
        <p:blipFill>
          <a:blip r:embed="rId3"/>
          <a:stretch>
            <a:fillRect/>
          </a:stretch>
        </p:blipFill>
        <p:spPr>
          <a:xfrm>
            <a:off x="10335244" y="968400"/>
            <a:ext cx="2024047" cy="4041998"/>
          </a:xfrm>
          <a:prstGeom prst="rect">
            <a:avLst/>
          </a:prstGeom>
        </p:spPr>
      </p:pic>
      <p:pic>
        <p:nvPicPr>
          <p:cNvPr id="8" name="Image 7"/>
          <p:cNvPicPr>
            <a:picLocks noChangeAspect="1"/>
          </p:cNvPicPr>
          <p:nvPr/>
        </p:nvPicPr>
        <p:blipFill>
          <a:blip r:embed="rId4"/>
          <a:stretch>
            <a:fillRect/>
          </a:stretch>
        </p:blipFill>
        <p:spPr>
          <a:xfrm>
            <a:off x="7006762" y="2283369"/>
            <a:ext cx="2876550" cy="1590675"/>
          </a:xfrm>
          <a:prstGeom prst="rect">
            <a:avLst/>
          </a:prstGeom>
        </p:spPr>
      </p:pic>
    </p:spTree>
    <p:extLst>
      <p:ext uri="{BB962C8B-B14F-4D97-AF65-F5344CB8AC3E}">
        <p14:creationId xmlns:p14="http://schemas.microsoft.com/office/powerpoint/2010/main" val="298395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48" y="5331344"/>
            <a:ext cx="11842124" cy="13121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fr-FR" dirty="0"/>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7</a:t>
            </a:r>
          </a:p>
        </p:txBody>
      </p:sp>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dirty="0" smtClean="0">
                <a:solidFill>
                  <a:srgbClr val="002060"/>
                </a:solidFill>
              </a:rPr>
              <a:t>Les obligations </a:t>
            </a:r>
            <a:endParaRPr lang="fr-FR" dirty="0">
              <a:solidFill>
                <a:srgbClr val="002060"/>
              </a:solidFill>
            </a:endParaRP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solidFill>
                  <a:schemeClr val="bg1"/>
                </a:solidFill>
              </a:rPr>
              <a:t>14</a:t>
            </a:fld>
            <a:endParaRPr lang="fr-FR" dirty="0">
              <a:solidFill>
                <a:schemeClr val="bg1"/>
              </a:solidFill>
            </a:endParaRPr>
          </a:p>
        </p:txBody>
      </p:sp>
      <p:sp>
        <p:nvSpPr>
          <p:cNvPr id="9" name="ZoneTexte 8"/>
          <p:cNvSpPr txBox="1"/>
          <p:nvPr/>
        </p:nvSpPr>
        <p:spPr>
          <a:xfrm>
            <a:off x="307428" y="1806408"/>
            <a:ext cx="8758195" cy="3693319"/>
          </a:xfrm>
          <a:prstGeom prst="rect">
            <a:avLst/>
          </a:prstGeom>
          <a:noFill/>
        </p:spPr>
        <p:txBody>
          <a:bodyPr wrap="square" rtlCol="0">
            <a:spAutoFit/>
          </a:bodyPr>
          <a:lstStyle/>
          <a:p>
            <a:r>
              <a:rPr lang="fr-FR" dirty="0" smtClean="0">
                <a:solidFill>
                  <a:srgbClr val="002060"/>
                </a:solidFill>
              </a:rPr>
              <a:t>Déclarer l’événement à l’assurance MAIF : </a:t>
            </a:r>
            <a:r>
              <a:rPr lang="fr-FR" dirty="0" smtClean="0">
                <a:solidFill>
                  <a:srgbClr val="002060"/>
                </a:solidFill>
                <a:hlinkClick r:id="rId3"/>
              </a:rPr>
              <a:t>cliquer ici</a:t>
            </a:r>
            <a:endParaRPr lang="fr-FR" dirty="0" smtClean="0">
              <a:solidFill>
                <a:srgbClr val="002060"/>
              </a:solidFill>
            </a:endParaRPr>
          </a:p>
          <a:p>
            <a:endParaRPr lang="fr-FR" dirty="0">
              <a:solidFill>
                <a:srgbClr val="002060"/>
              </a:solidFill>
            </a:endParaRPr>
          </a:p>
          <a:p>
            <a:r>
              <a:rPr lang="fr-FR" dirty="0">
                <a:solidFill>
                  <a:srgbClr val="002060"/>
                </a:solidFill>
              </a:rPr>
              <a:t>Respecter les règles sanitaires concernant l’activité physique : </a:t>
            </a:r>
            <a:r>
              <a:rPr lang="fr-FR" dirty="0">
                <a:solidFill>
                  <a:srgbClr val="002060"/>
                </a:solidFill>
                <a:hlinkClick r:id="rId4"/>
              </a:rPr>
              <a:t>cliquer </a:t>
            </a:r>
            <a:r>
              <a:rPr lang="fr-FR" dirty="0" smtClean="0">
                <a:solidFill>
                  <a:srgbClr val="002060"/>
                </a:solidFill>
                <a:hlinkClick r:id="rId4"/>
              </a:rPr>
              <a:t>ici</a:t>
            </a:r>
            <a:endParaRPr lang="fr-FR" dirty="0" smtClean="0">
              <a:solidFill>
                <a:srgbClr val="002060"/>
              </a:solidFill>
            </a:endParaRPr>
          </a:p>
          <a:p>
            <a:endParaRPr lang="fr-FR" dirty="0">
              <a:solidFill>
                <a:srgbClr val="002060"/>
              </a:solidFill>
            </a:endParaRPr>
          </a:p>
          <a:p>
            <a:r>
              <a:rPr lang="fr-FR" dirty="0" smtClean="0">
                <a:solidFill>
                  <a:srgbClr val="002060"/>
                </a:solidFill>
              </a:rPr>
              <a:t>Etablir une liste des participants avec les informations suivantes :</a:t>
            </a:r>
          </a:p>
          <a:p>
            <a:endParaRPr lang="fr-FR" dirty="0">
              <a:solidFill>
                <a:srgbClr val="002060"/>
              </a:solidFill>
            </a:endParaRPr>
          </a:p>
          <a:p>
            <a:endParaRPr lang="fr-FR" dirty="0" smtClean="0">
              <a:solidFill>
                <a:srgbClr val="002060"/>
              </a:solidFill>
            </a:endParaRPr>
          </a:p>
          <a:p>
            <a:endParaRPr lang="fr-FR" dirty="0">
              <a:solidFill>
                <a:srgbClr val="002060"/>
              </a:solidFill>
            </a:endParaRPr>
          </a:p>
          <a:p>
            <a:endParaRPr lang="fr-FR" dirty="0" smtClean="0">
              <a:solidFill>
                <a:srgbClr val="002060"/>
              </a:solidFill>
            </a:endParaRPr>
          </a:p>
          <a:p>
            <a:endParaRPr lang="fr-FR" dirty="0">
              <a:solidFill>
                <a:srgbClr val="002060"/>
              </a:solidFill>
            </a:endParaRPr>
          </a:p>
          <a:p>
            <a:endParaRPr lang="fr-FR" dirty="0" smtClean="0">
              <a:solidFill>
                <a:srgbClr val="002060"/>
              </a:solidFill>
            </a:endParaRPr>
          </a:p>
          <a:p>
            <a:endParaRPr lang="fr-FR" dirty="0">
              <a:solidFill>
                <a:srgbClr val="002060"/>
              </a:solidFill>
            </a:endParaRPr>
          </a:p>
          <a:p>
            <a:endParaRPr lang="fr-FR" dirty="0">
              <a:solidFill>
                <a:srgbClr val="002060"/>
              </a:solidFill>
            </a:endParaRPr>
          </a:p>
        </p:txBody>
      </p:sp>
      <p:pic>
        <p:nvPicPr>
          <p:cNvPr id="7" name="Image 6"/>
          <p:cNvPicPr>
            <a:picLocks noChangeAspect="1"/>
          </p:cNvPicPr>
          <p:nvPr/>
        </p:nvPicPr>
        <p:blipFill>
          <a:blip r:embed="rId5"/>
          <a:stretch>
            <a:fillRect/>
          </a:stretch>
        </p:blipFill>
        <p:spPr>
          <a:xfrm>
            <a:off x="10335244" y="968400"/>
            <a:ext cx="2024047" cy="4041998"/>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3990708697"/>
              </p:ext>
            </p:extLst>
          </p:nvPr>
        </p:nvGraphicFramePr>
        <p:xfrm>
          <a:off x="400275" y="3609326"/>
          <a:ext cx="9599792" cy="741680"/>
        </p:xfrm>
        <a:graphic>
          <a:graphicData uri="http://schemas.openxmlformats.org/drawingml/2006/table">
            <a:tbl>
              <a:tblPr firstRow="1" bandRow="1">
                <a:tableStyleId>{073A0DAA-6AF3-43AB-8588-CEC1D06C72B9}</a:tableStyleId>
              </a:tblPr>
              <a:tblGrid>
                <a:gridCol w="1371399">
                  <a:extLst>
                    <a:ext uri="{9D8B030D-6E8A-4147-A177-3AD203B41FA5}">
                      <a16:colId xmlns:a16="http://schemas.microsoft.com/office/drawing/2014/main" val="979658973"/>
                    </a:ext>
                  </a:extLst>
                </a:gridCol>
                <a:gridCol w="1371399">
                  <a:extLst>
                    <a:ext uri="{9D8B030D-6E8A-4147-A177-3AD203B41FA5}">
                      <a16:colId xmlns:a16="http://schemas.microsoft.com/office/drawing/2014/main" val="594421134"/>
                    </a:ext>
                  </a:extLst>
                </a:gridCol>
                <a:gridCol w="1371399">
                  <a:extLst>
                    <a:ext uri="{9D8B030D-6E8A-4147-A177-3AD203B41FA5}">
                      <a16:colId xmlns:a16="http://schemas.microsoft.com/office/drawing/2014/main" val="2931959791"/>
                    </a:ext>
                  </a:extLst>
                </a:gridCol>
                <a:gridCol w="1205834">
                  <a:extLst>
                    <a:ext uri="{9D8B030D-6E8A-4147-A177-3AD203B41FA5}">
                      <a16:colId xmlns:a16="http://schemas.microsoft.com/office/drawing/2014/main" val="3844897787"/>
                    </a:ext>
                  </a:extLst>
                </a:gridCol>
                <a:gridCol w="1562676">
                  <a:extLst>
                    <a:ext uri="{9D8B030D-6E8A-4147-A177-3AD203B41FA5}">
                      <a16:colId xmlns:a16="http://schemas.microsoft.com/office/drawing/2014/main" val="3066832305"/>
                    </a:ext>
                  </a:extLst>
                </a:gridCol>
                <a:gridCol w="1345686">
                  <a:extLst>
                    <a:ext uri="{9D8B030D-6E8A-4147-A177-3AD203B41FA5}">
                      <a16:colId xmlns:a16="http://schemas.microsoft.com/office/drawing/2014/main" val="1855038209"/>
                    </a:ext>
                  </a:extLst>
                </a:gridCol>
                <a:gridCol w="1371399">
                  <a:extLst>
                    <a:ext uri="{9D8B030D-6E8A-4147-A177-3AD203B41FA5}">
                      <a16:colId xmlns:a16="http://schemas.microsoft.com/office/drawing/2014/main" val="3842470741"/>
                    </a:ext>
                  </a:extLst>
                </a:gridCol>
              </a:tblGrid>
              <a:tr h="370840">
                <a:tc>
                  <a:txBody>
                    <a:bodyPr/>
                    <a:lstStyle/>
                    <a:p>
                      <a:r>
                        <a:rPr lang="fr-FR" dirty="0" smtClean="0"/>
                        <a:t>Nom*</a:t>
                      </a:r>
                      <a:endParaRPr lang="fr-FR" dirty="0"/>
                    </a:p>
                  </a:txBody>
                  <a:tcPr/>
                </a:tc>
                <a:tc>
                  <a:txBody>
                    <a:bodyPr/>
                    <a:lstStyle/>
                    <a:p>
                      <a:r>
                        <a:rPr lang="fr-FR" dirty="0" smtClean="0"/>
                        <a:t>Prénom*</a:t>
                      </a:r>
                      <a:endParaRPr lang="fr-FR" dirty="0"/>
                    </a:p>
                  </a:txBody>
                  <a:tcPr/>
                </a:tc>
                <a:tc>
                  <a:txBody>
                    <a:bodyPr/>
                    <a:lstStyle/>
                    <a:p>
                      <a:r>
                        <a:rPr lang="fr-FR" dirty="0" smtClean="0"/>
                        <a:t>Âge*</a:t>
                      </a:r>
                      <a:endParaRPr lang="fr-FR" dirty="0"/>
                    </a:p>
                  </a:txBody>
                  <a:tcPr/>
                </a:tc>
                <a:tc>
                  <a:txBody>
                    <a:bodyPr/>
                    <a:lstStyle/>
                    <a:p>
                      <a:r>
                        <a:rPr lang="fr-FR" dirty="0" smtClean="0"/>
                        <a:t>Sexe*</a:t>
                      </a:r>
                      <a:endParaRPr lang="fr-FR" dirty="0"/>
                    </a:p>
                  </a:txBody>
                  <a:tcPr/>
                </a:tc>
                <a:tc>
                  <a:txBody>
                    <a:bodyPr/>
                    <a:lstStyle/>
                    <a:p>
                      <a:r>
                        <a:rPr lang="fr-FR" dirty="0" smtClean="0"/>
                        <a:t>Téléphone*</a:t>
                      </a:r>
                      <a:endParaRPr lang="fr-FR" dirty="0"/>
                    </a:p>
                  </a:txBody>
                  <a:tcPr/>
                </a:tc>
                <a:tc>
                  <a:txBody>
                    <a:bodyPr/>
                    <a:lstStyle/>
                    <a:p>
                      <a:r>
                        <a:rPr lang="fr-FR" dirty="0" smtClean="0"/>
                        <a:t>E-mail*</a:t>
                      </a:r>
                      <a:endParaRPr lang="fr-FR" dirty="0"/>
                    </a:p>
                  </a:txBody>
                  <a:tcPr/>
                </a:tc>
                <a:tc>
                  <a:txBody>
                    <a:bodyPr/>
                    <a:lstStyle/>
                    <a:p>
                      <a:r>
                        <a:rPr lang="fr-FR" dirty="0" smtClean="0"/>
                        <a:t>N° Licence</a:t>
                      </a:r>
                      <a:endParaRPr lang="fr-FR" dirty="0"/>
                    </a:p>
                  </a:txBody>
                  <a:tcPr/>
                </a:tc>
                <a:extLst>
                  <a:ext uri="{0D108BD9-81ED-4DB2-BD59-A6C34878D82A}">
                    <a16:rowId xmlns:a16="http://schemas.microsoft.com/office/drawing/2014/main" val="2004083000"/>
                  </a:ext>
                </a:extLst>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12444818"/>
                  </a:ext>
                </a:extLst>
              </a:tr>
            </a:tbl>
          </a:graphicData>
        </a:graphic>
      </p:graphicFrame>
      <p:sp>
        <p:nvSpPr>
          <p:cNvPr id="10" name="ZoneTexte 9"/>
          <p:cNvSpPr txBox="1"/>
          <p:nvPr/>
        </p:nvSpPr>
        <p:spPr>
          <a:xfrm>
            <a:off x="400275" y="5671500"/>
            <a:ext cx="4054966" cy="400110"/>
          </a:xfrm>
          <a:prstGeom prst="rect">
            <a:avLst/>
          </a:prstGeom>
          <a:noFill/>
        </p:spPr>
        <p:txBody>
          <a:bodyPr wrap="square" rtlCol="0">
            <a:spAutoFit/>
          </a:bodyPr>
          <a:lstStyle/>
          <a:p>
            <a:r>
              <a:rPr lang="fr-FR" sz="2000" dirty="0" smtClean="0">
                <a:solidFill>
                  <a:schemeClr val="bg1"/>
                </a:solidFill>
              </a:rPr>
              <a:t>* Informations obligatoires</a:t>
            </a:r>
            <a:endParaRPr lang="fr-FR" sz="2000" dirty="0">
              <a:solidFill>
                <a:schemeClr val="bg1"/>
              </a:solidFill>
            </a:endParaRPr>
          </a:p>
        </p:txBody>
      </p:sp>
    </p:spTree>
    <p:extLst>
      <p:ext uri="{BB962C8B-B14F-4D97-AF65-F5344CB8AC3E}">
        <p14:creationId xmlns:p14="http://schemas.microsoft.com/office/powerpoint/2010/main" val="4171199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dirty="0" smtClean="0"/>
              <a:t>INSCRIPTIONS </a:t>
            </a:r>
            <a:endParaRPr lang="fr-FR" dirty="0"/>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15</a:t>
            </a:fld>
            <a:endParaRPr lang="fr-FR"/>
          </a:p>
        </p:txBody>
      </p:sp>
      <p:pic>
        <p:nvPicPr>
          <p:cNvPr id="23" name="Espace réservé du contenu 22">
            <a:extLst>
              <a:ext uri="{FF2B5EF4-FFF2-40B4-BE49-F238E27FC236}">
                <a16:creationId xmlns:a16="http://schemas.microsoft.com/office/drawing/2014/main" id="{9413F0C3-FCF0-4936-AA97-E5CCC633565A}"/>
              </a:ext>
            </a:extLst>
          </p:cNvPr>
          <p:cNvPicPr>
            <a:picLocks noGrp="1" noChangeAspect="1"/>
          </p:cNvPicPr>
          <p:nvPr>
            <p:ph sz="half" idx="2"/>
          </p:nvPr>
        </p:nvPicPr>
        <p:blipFill>
          <a:blip r:embed="rId3">
            <a:extLst>
              <a:ext uri="{837473B0-CC2E-450A-ABE3-18F120FF3D39}">
                <a1611:picAttrSrcUrl xmlns="" xmlns:a1611="http://schemas.microsoft.com/office/drawing/2016/11/main" r:id="rId4"/>
              </a:ext>
            </a:extLst>
          </a:blip>
          <a:stretch>
            <a:fillRect/>
          </a:stretch>
        </p:blipFill>
        <p:spPr>
          <a:xfrm>
            <a:off x="-32996" y="-429028"/>
            <a:ext cx="668338" cy="501253"/>
          </a:xfrm>
        </p:spPr>
      </p:pic>
      <p:sp>
        <p:nvSpPr>
          <p:cNvPr id="9" name="Virage 8"/>
          <p:cNvSpPr/>
          <p:nvPr/>
        </p:nvSpPr>
        <p:spPr>
          <a:xfrm rot="16200000">
            <a:off x="1217195" y="3765607"/>
            <a:ext cx="1434974" cy="1403782"/>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929131" y="2396001"/>
            <a:ext cx="5459884" cy="1200329"/>
          </a:xfrm>
          <a:prstGeom prst="rect">
            <a:avLst/>
          </a:prstGeom>
          <a:noFill/>
        </p:spPr>
        <p:txBody>
          <a:bodyPr wrap="square" rtlCol="0">
            <a:spAutoFit/>
          </a:bodyPr>
          <a:lstStyle/>
          <a:p>
            <a:pPr algn="ctr"/>
            <a:r>
              <a:rPr lang="fr-FR" sz="3600" b="1" dirty="0" smtClean="0">
                <a:hlinkClick r:id="rId5"/>
              </a:rPr>
              <a:t>FORMULAIRE  CLIQUEZ ICI</a:t>
            </a:r>
            <a:r>
              <a:rPr lang="fr-FR" dirty="0" smtClean="0">
                <a:hlinkClick r:id="rId5"/>
              </a:rPr>
              <a:t> </a:t>
            </a:r>
            <a:endParaRPr lang="fr-FR" dirty="0"/>
          </a:p>
        </p:txBody>
      </p:sp>
      <p:pic>
        <p:nvPicPr>
          <p:cNvPr id="4" name="Image 3"/>
          <p:cNvPicPr>
            <a:picLocks noChangeAspect="1"/>
          </p:cNvPicPr>
          <p:nvPr/>
        </p:nvPicPr>
        <p:blipFill>
          <a:blip r:embed="rId6"/>
          <a:stretch>
            <a:fillRect/>
          </a:stretch>
        </p:blipFill>
        <p:spPr>
          <a:xfrm>
            <a:off x="2968532" y="4467498"/>
            <a:ext cx="3124442" cy="1471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a:xfrm>
            <a:off x="307428" y="266669"/>
            <a:ext cx="668123" cy="701731"/>
          </a:xfrm>
        </p:spPr>
        <p:txBody>
          <a:bodyPr/>
          <a:lstStyle/>
          <a:p>
            <a:r>
              <a:rPr lang="fr-FR" dirty="0">
                <a:solidFill>
                  <a:srgbClr val="002060"/>
                </a:solidFill>
              </a:rPr>
              <a:t>7</a:t>
            </a:r>
          </a:p>
        </p:txBody>
      </p:sp>
      <p:pic>
        <p:nvPicPr>
          <p:cNvPr id="2" name="Image 1"/>
          <p:cNvPicPr>
            <a:picLocks noChangeAspect="1"/>
          </p:cNvPicPr>
          <p:nvPr/>
        </p:nvPicPr>
        <p:blipFill>
          <a:blip r:embed="rId7"/>
          <a:stretch>
            <a:fillRect/>
          </a:stretch>
        </p:blipFill>
        <p:spPr>
          <a:xfrm>
            <a:off x="7063162" y="699955"/>
            <a:ext cx="3778325" cy="5340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2059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p:txBody>
          <a:bodyPr/>
          <a:lstStyle/>
          <a:p>
            <a:r>
              <a:rPr lang="fr-FR" dirty="0" smtClean="0"/>
              <a:t>DES QUESTIONS ? </a:t>
            </a:r>
            <a:endParaRPr lang="fr-FR" dirty="0"/>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16</a:t>
            </a:fld>
            <a:endParaRPr lang="fr-FR"/>
          </a:p>
        </p:txBody>
      </p:sp>
      <p:pic>
        <p:nvPicPr>
          <p:cNvPr id="23" name="Espace réservé du contenu 22">
            <a:extLst>
              <a:ext uri="{FF2B5EF4-FFF2-40B4-BE49-F238E27FC236}">
                <a16:creationId xmlns:a16="http://schemas.microsoft.com/office/drawing/2014/main" id="{9413F0C3-FCF0-4936-AA97-E5CCC633565A}"/>
              </a:ext>
            </a:extLst>
          </p:cNvPr>
          <p:cNvPicPr>
            <a:picLocks noGrp="1" noChangeAspect="1"/>
          </p:cNvPicPr>
          <p:nvPr>
            <p:ph sz="half" idx="2"/>
          </p:nvPr>
        </p:nvPicPr>
        <p:blipFill>
          <a:blip r:embed="rId3">
            <a:extLst>
              <a:ext uri="{837473B0-CC2E-450A-ABE3-18F120FF3D39}">
                <a1611:picAttrSrcUrl xmlns="" xmlns:a1611="http://schemas.microsoft.com/office/drawing/2016/11/main" r:id="rId4"/>
              </a:ext>
            </a:extLst>
          </a:blip>
          <a:stretch>
            <a:fillRect/>
          </a:stretch>
        </p:blipFill>
        <p:spPr>
          <a:xfrm>
            <a:off x="-32996" y="-429028"/>
            <a:ext cx="668338" cy="501253"/>
          </a:xfrm>
        </p:spPr>
      </p:pic>
      <p:pic>
        <p:nvPicPr>
          <p:cNvPr id="7" name="Image 6">
            <a:extLst>
              <a:ext uri="{FF2B5EF4-FFF2-40B4-BE49-F238E27FC236}">
                <a16:creationId xmlns:a16="http://schemas.microsoft.com/office/drawing/2014/main" id="{13E79507-A43B-4384-B5B9-33910BB11D4C}"/>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3133817" y="1298926"/>
            <a:ext cx="5327959" cy="5327959"/>
          </a:xfrm>
          <a:prstGeom prst="rect">
            <a:avLst/>
          </a:prstGeom>
        </p:spPr>
      </p:pic>
      <p:sp>
        <p:nvSpPr>
          <p:cNvPr id="2" name="Virage 1"/>
          <p:cNvSpPr/>
          <p:nvPr/>
        </p:nvSpPr>
        <p:spPr>
          <a:xfrm rot="5400000">
            <a:off x="7834447" y="4340134"/>
            <a:ext cx="2076994" cy="295873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8984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2166"/>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620635" y="4556719"/>
            <a:ext cx="11229975" cy="2308324"/>
          </a:xfrm>
        </p:spPr>
        <p:txBody>
          <a:bodyPr/>
          <a:lstStyle/>
          <a:p>
            <a:r>
              <a:rPr lang="fr-FR" sz="2000" dirty="0" smtClean="0">
                <a:solidFill>
                  <a:srgbClr val="FFFF00"/>
                </a:solidFill>
              </a:rPr>
              <a:t> </a:t>
            </a:r>
            <a:br>
              <a:rPr lang="fr-FR" sz="2000" dirty="0" smtClean="0">
                <a:solidFill>
                  <a:srgbClr val="FFFF00"/>
                </a:solidFill>
              </a:rPr>
            </a:br>
            <a:r>
              <a:rPr lang="fr-FR" sz="2000" dirty="0" smtClean="0">
                <a:solidFill>
                  <a:srgbClr val="FFFF00"/>
                </a:solidFill>
              </a:rPr>
              <a:t>COMMISSION REGIONALE ATHLE FORME SANTE</a:t>
            </a:r>
            <a:br>
              <a:rPr lang="fr-FR" sz="2000" dirty="0" smtClean="0">
                <a:solidFill>
                  <a:srgbClr val="FFFF00"/>
                </a:solidFill>
              </a:rPr>
            </a:br>
            <a:r>
              <a:rPr lang="fr-FR" sz="2000" dirty="0" smtClean="0"/>
              <a:t/>
            </a:r>
            <a:br>
              <a:rPr lang="fr-FR" sz="2000" dirty="0" smtClean="0"/>
            </a:br>
            <a:r>
              <a:rPr lang="fr-FR" sz="2000" dirty="0" smtClean="0"/>
              <a:t>07 60 89 00 40</a:t>
            </a:r>
            <a:r>
              <a:rPr lang="fr-FR" sz="2000" dirty="0" smtClean="0">
                <a:solidFill>
                  <a:srgbClr val="FFFF00"/>
                </a:solidFill>
              </a:rPr>
              <a:t/>
            </a:r>
            <a:br>
              <a:rPr lang="fr-FR" sz="2000" dirty="0" smtClean="0">
                <a:solidFill>
                  <a:srgbClr val="FFFF00"/>
                </a:solidFill>
              </a:rPr>
            </a:br>
            <a:r>
              <a:rPr lang="fr-FR" sz="2000" dirty="0">
                <a:latin typeface="Arial" panose="020B0604020202020204" pitchFamily="34" charset="0"/>
                <a:cs typeface="Arial" panose="020B0604020202020204" pitchFamily="34" charset="0"/>
              </a:rPr>
              <a:t/>
            </a:r>
            <a:br>
              <a:rPr lang="fr-FR" sz="2000" dirty="0">
                <a:latin typeface="Arial" panose="020B0604020202020204" pitchFamily="34" charset="0"/>
                <a:cs typeface="Arial" panose="020B0604020202020204" pitchFamily="34" charset="0"/>
              </a:rPr>
            </a:br>
            <a:r>
              <a:rPr lang="fr-FR" sz="2000" dirty="0" smtClean="0">
                <a:latin typeface="Arial" panose="020B0604020202020204" pitchFamily="34" charset="0"/>
                <a:cs typeface="Arial" panose="020B0604020202020204" pitchFamily="34" charset="0"/>
              </a:rPr>
              <a:t>athleformesante@athlelana.fr</a:t>
            </a:r>
            <a:br>
              <a:rPr lang="fr-FR" sz="2000" dirty="0" smtClean="0">
                <a:latin typeface="Arial" panose="020B0604020202020204" pitchFamily="34" charset="0"/>
                <a:cs typeface="Arial" panose="020B0604020202020204" pitchFamily="34" charset="0"/>
              </a:rPr>
            </a:br>
            <a:r>
              <a:rPr lang="fr-FR" sz="2000" dirty="0"/>
              <a:t/>
            </a:r>
            <a:br>
              <a:rPr lang="fr-FR" sz="2000" dirty="0"/>
            </a:br>
            <a:endParaRPr lang="fr-FR" sz="20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839" y="1724297"/>
            <a:ext cx="5887566" cy="2558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0743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à coins arrondis 23"/>
          <p:cNvSpPr/>
          <p:nvPr/>
        </p:nvSpPr>
        <p:spPr>
          <a:xfrm>
            <a:off x="170242" y="2364452"/>
            <a:ext cx="5426994"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 CONTEXTE</a:t>
            </a:r>
            <a:endParaRPr lang="fr-FR" dirty="0"/>
          </a:p>
        </p:txBody>
      </p:sp>
      <p:sp>
        <p:nvSpPr>
          <p:cNvPr id="2" name="Titre 1"/>
          <p:cNvSpPr>
            <a:spLocks noGrp="1"/>
          </p:cNvSpPr>
          <p:nvPr>
            <p:ph type="title"/>
          </p:nvPr>
        </p:nvSpPr>
        <p:spPr>
          <a:xfrm>
            <a:off x="3701637" y="326571"/>
            <a:ext cx="5207231" cy="1413851"/>
          </a:xfrm>
        </p:spPr>
        <p:style>
          <a:lnRef idx="1">
            <a:schemeClr val="dk1"/>
          </a:lnRef>
          <a:fillRef idx="2">
            <a:schemeClr val="dk1"/>
          </a:fillRef>
          <a:effectRef idx="1">
            <a:schemeClr val="dk1"/>
          </a:effectRef>
          <a:fontRef idx="minor">
            <a:schemeClr val="dk1"/>
          </a:fontRef>
        </p:style>
        <p:txBody>
          <a:bodyPr>
            <a:normAutofit/>
          </a:bodyPr>
          <a:lstStyle/>
          <a:p>
            <a:pPr algn="ctr"/>
            <a:r>
              <a:rPr lang="fr-FR" sz="2800" dirty="0" smtClean="0">
                <a:solidFill>
                  <a:srgbClr val="002060"/>
                </a:solidFill>
              </a:rPr>
              <a:t>SOMMAIRE</a:t>
            </a:r>
            <a:endParaRPr lang="fr-FR" sz="2800" dirty="0">
              <a:solidFill>
                <a:srgbClr val="002060"/>
              </a:solidFill>
            </a:endParaRPr>
          </a:p>
        </p:txBody>
      </p:sp>
      <p:sp>
        <p:nvSpPr>
          <p:cNvPr id="6" name="Espace réservé du numéro de diapositive 5"/>
          <p:cNvSpPr>
            <a:spLocks noGrp="1"/>
          </p:cNvSpPr>
          <p:nvPr>
            <p:ph type="sldNum" sz="quarter" idx="12"/>
          </p:nvPr>
        </p:nvSpPr>
        <p:spPr/>
        <p:txBody>
          <a:bodyPr/>
          <a:lstStyle/>
          <a:p>
            <a:fld id="{C67EC2C0-E8FB-FB4C-ADBA-C2B6C46717D2}" type="slidenum">
              <a:rPr lang="fr-FR" smtClean="0"/>
              <a:t>2</a:t>
            </a:fld>
            <a:endParaRPr lang="fr-FR" dirty="0"/>
          </a:p>
        </p:txBody>
      </p:sp>
      <p:sp>
        <p:nvSpPr>
          <p:cNvPr id="21" name="Rectangle à coins arrondis 20"/>
          <p:cNvSpPr/>
          <p:nvPr/>
        </p:nvSpPr>
        <p:spPr>
          <a:xfrm>
            <a:off x="170242" y="3434247"/>
            <a:ext cx="5384498"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defRPr/>
            </a:pPr>
            <a:r>
              <a:rPr lang="fr-FR" altLang="fr-FR" dirty="0" smtClean="0">
                <a:solidFill>
                  <a:schemeClr val="bg1"/>
                </a:solidFill>
              </a:rPr>
              <a:t>    PROBLEMATIQUES</a:t>
            </a:r>
            <a:endParaRPr lang="fr-FR" altLang="fr-FR" dirty="0">
              <a:solidFill>
                <a:schemeClr val="bg1"/>
              </a:solidFill>
            </a:endParaRPr>
          </a:p>
        </p:txBody>
      </p:sp>
      <p:sp>
        <p:nvSpPr>
          <p:cNvPr id="22" name="Rectangle à coins arrondis 21"/>
          <p:cNvSpPr/>
          <p:nvPr/>
        </p:nvSpPr>
        <p:spPr>
          <a:xfrm>
            <a:off x="6069330" y="2364452"/>
            <a:ext cx="5841520"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3" name="Rectangle à coins arrondis 22"/>
          <p:cNvSpPr/>
          <p:nvPr/>
        </p:nvSpPr>
        <p:spPr>
          <a:xfrm>
            <a:off x="170242" y="4461073"/>
            <a:ext cx="5426994"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Content Placeholder 2"/>
          <p:cNvSpPr txBox="1">
            <a:spLocks noChangeArrowheads="1"/>
          </p:cNvSpPr>
          <p:nvPr/>
        </p:nvSpPr>
        <p:spPr bwMode="auto">
          <a:xfrm>
            <a:off x="6435885" y="2501661"/>
            <a:ext cx="542699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a:lstStyle>
          <a:p>
            <a:pPr algn="ctr">
              <a:lnSpc>
                <a:spcPct val="150000"/>
              </a:lnSpc>
              <a:buFont typeface="Arial" charset="0"/>
              <a:buNone/>
            </a:pPr>
            <a:r>
              <a:rPr lang="fr-FR" altLang="fr-FR" dirty="0" smtClean="0">
                <a:solidFill>
                  <a:schemeClr val="bg1"/>
                </a:solidFill>
                <a:latin typeface="+mn-lt"/>
                <a:ea typeface="+mn-ea"/>
              </a:rPr>
              <a:t>CALENDRIER DES EVENEMENTS</a:t>
            </a:r>
            <a:endParaRPr lang="fr-FR" altLang="fr-FR" dirty="0">
              <a:solidFill>
                <a:schemeClr val="bg1"/>
              </a:solidFill>
              <a:latin typeface="+mn-lt"/>
              <a:ea typeface="+mn-ea"/>
            </a:endParaRPr>
          </a:p>
        </p:txBody>
      </p:sp>
      <p:sp>
        <p:nvSpPr>
          <p:cNvPr id="28" name="Content Placeholder 2"/>
          <p:cNvSpPr txBox="1">
            <a:spLocks noChangeArrowheads="1"/>
          </p:cNvSpPr>
          <p:nvPr/>
        </p:nvSpPr>
        <p:spPr bwMode="auto">
          <a:xfrm>
            <a:off x="196500" y="4666990"/>
            <a:ext cx="540073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a:lstStyle>
          <a:p>
            <a:pPr algn="ctr">
              <a:lnSpc>
                <a:spcPct val="150000"/>
              </a:lnSpc>
              <a:defRPr/>
            </a:pPr>
            <a:r>
              <a:rPr lang="fr-FR" altLang="fr-FR" sz="1600" dirty="0" smtClean="0">
                <a:solidFill>
                  <a:schemeClr val="bg1"/>
                </a:solidFill>
                <a:latin typeface="+mn-lt"/>
                <a:ea typeface="+mn-ea"/>
              </a:rPr>
              <a:t>STRATEGIE</a:t>
            </a:r>
            <a:endParaRPr lang="fr-FR" altLang="fr-FR" sz="1600" dirty="0">
              <a:solidFill>
                <a:schemeClr val="bg1"/>
              </a:solidFill>
              <a:latin typeface="+mn-lt"/>
              <a:ea typeface="+mn-ea"/>
            </a:endParaRPr>
          </a:p>
        </p:txBody>
      </p:sp>
      <p:sp>
        <p:nvSpPr>
          <p:cNvPr id="32" name="Ellipse 31"/>
          <p:cNvSpPr/>
          <p:nvPr/>
        </p:nvSpPr>
        <p:spPr>
          <a:xfrm>
            <a:off x="196499" y="2419071"/>
            <a:ext cx="718164"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1</a:t>
            </a:r>
          </a:p>
        </p:txBody>
      </p:sp>
      <p:sp>
        <p:nvSpPr>
          <p:cNvPr id="33" name="Ellipse 32"/>
          <p:cNvSpPr/>
          <p:nvPr/>
        </p:nvSpPr>
        <p:spPr>
          <a:xfrm>
            <a:off x="218262" y="3491641"/>
            <a:ext cx="718164"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002060"/>
                </a:solidFill>
              </a:rPr>
              <a:t>2</a:t>
            </a:r>
          </a:p>
        </p:txBody>
      </p:sp>
      <p:sp>
        <p:nvSpPr>
          <p:cNvPr id="34" name="Ellipse 33"/>
          <p:cNvSpPr/>
          <p:nvPr/>
        </p:nvSpPr>
        <p:spPr>
          <a:xfrm>
            <a:off x="218262" y="4520956"/>
            <a:ext cx="718164"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002060"/>
                </a:solidFill>
              </a:rPr>
              <a:t>3</a:t>
            </a:r>
          </a:p>
        </p:txBody>
      </p:sp>
      <p:sp>
        <p:nvSpPr>
          <p:cNvPr id="35" name="Rectangle à coins arrondis 34"/>
          <p:cNvSpPr/>
          <p:nvPr/>
        </p:nvSpPr>
        <p:spPr>
          <a:xfrm>
            <a:off x="6078992" y="3409330"/>
            <a:ext cx="5866015"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        LA CHASSE AU TRESOR </a:t>
            </a:r>
            <a:endParaRPr lang="fr-FR" dirty="0"/>
          </a:p>
        </p:txBody>
      </p:sp>
      <p:sp>
        <p:nvSpPr>
          <p:cNvPr id="36" name="Ellipse 35"/>
          <p:cNvSpPr/>
          <p:nvPr/>
        </p:nvSpPr>
        <p:spPr>
          <a:xfrm>
            <a:off x="6084277" y="3455627"/>
            <a:ext cx="718164"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002060"/>
                </a:solidFill>
              </a:rPr>
              <a:t>5</a:t>
            </a:r>
          </a:p>
        </p:txBody>
      </p:sp>
      <p:sp>
        <p:nvSpPr>
          <p:cNvPr id="42" name="Rectangle à coins arrondis 41"/>
          <p:cNvSpPr/>
          <p:nvPr/>
        </p:nvSpPr>
        <p:spPr>
          <a:xfrm>
            <a:off x="6069330" y="4471555"/>
            <a:ext cx="5866015"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COMMUNICATION - PARTENAIRES </a:t>
            </a:r>
            <a:endParaRPr lang="fr-FR" dirty="0"/>
          </a:p>
        </p:txBody>
      </p:sp>
      <p:sp>
        <p:nvSpPr>
          <p:cNvPr id="43" name="Ellipse 42"/>
          <p:cNvSpPr/>
          <p:nvPr/>
        </p:nvSpPr>
        <p:spPr>
          <a:xfrm>
            <a:off x="6069330" y="4547093"/>
            <a:ext cx="733111"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rgbClr val="002060"/>
                </a:solidFill>
              </a:rPr>
              <a:t>6</a:t>
            </a:r>
            <a:endParaRPr lang="fr-FR" b="1" dirty="0">
              <a:solidFill>
                <a:srgbClr val="002060"/>
              </a:solidFill>
            </a:endParaRPr>
          </a:p>
        </p:txBody>
      </p:sp>
      <p:sp>
        <p:nvSpPr>
          <p:cNvPr id="46" name="Ellipse 45"/>
          <p:cNvSpPr/>
          <p:nvPr/>
        </p:nvSpPr>
        <p:spPr>
          <a:xfrm>
            <a:off x="6084277" y="2410398"/>
            <a:ext cx="718164"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002060"/>
                </a:solidFill>
              </a:rPr>
              <a:t>4</a:t>
            </a:r>
          </a:p>
        </p:txBody>
      </p:sp>
      <p:sp>
        <p:nvSpPr>
          <p:cNvPr id="18" name="Rectangle à coins arrondis 17"/>
          <p:cNvSpPr/>
          <p:nvPr/>
        </p:nvSpPr>
        <p:spPr>
          <a:xfrm>
            <a:off x="6044835" y="5596722"/>
            <a:ext cx="5866015"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INSCRIPTIONS</a:t>
            </a:r>
            <a:endParaRPr lang="fr-FR" dirty="0"/>
          </a:p>
        </p:txBody>
      </p:sp>
      <p:sp>
        <p:nvSpPr>
          <p:cNvPr id="19" name="Ellipse 18"/>
          <p:cNvSpPr/>
          <p:nvPr/>
        </p:nvSpPr>
        <p:spPr>
          <a:xfrm>
            <a:off x="6084277" y="5651341"/>
            <a:ext cx="733111"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002060"/>
                </a:solidFill>
              </a:rPr>
              <a:t>8</a:t>
            </a:r>
          </a:p>
        </p:txBody>
      </p:sp>
      <p:sp>
        <p:nvSpPr>
          <p:cNvPr id="20" name="Rectangle à coins arrondis 19"/>
          <p:cNvSpPr/>
          <p:nvPr/>
        </p:nvSpPr>
        <p:spPr>
          <a:xfrm>
            <a:off x="117093" y="5595214"/>
            <a:ext cx="5480143" cy="8441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LES OBLIGATIONS</a:t>
            </a:r>
            <a:endParaRPr lang="fr-FR" dirty="0"/>
          </a:p>
        </p:txBody>
      </p:sp>
      <p:sp>
        <p:nvSpPr>
          <p:cNvPr id="25" name="Ellipse 24"/>
          <p:cNvSpPr/>
          <p:nvPr/>
        </p:nvSpPr>
        <p:spPr>
          <a:xfrm>
            <a:off x="189025" y="5649833"/>
            <a:ext cx="733111" cy="73488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solidFill>
                  <a:srgbClr val="002060"/>
                </a:solidFill>
              </a:rPr>
              <a:t>7</a:t>
            </a:r>
            <a:endParaRPr lang="fr-FR" b="1" dirty="0">
              <a:solidFill>
                <a:srgbClr val="002060"/>
              </a:solidFill>
            </a:endParaRPr>
          </a:p>
        </p:txBody>
      </p:sp>
    </p:spTree>
    <p:extLst>
      <p:ext uri="{BB962C8B-B14F-4D97-AF65-F5344CB8AC3E}">
        <p14:creationId xmlns:p14="http://schemas.microsoft.com/office/powerpoint/2010/main" val="107243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607"/>
            <a:ext cx="12191999" cy="646331"/>
          </a:xfrm>
          <a:prstGeom prst="rect">
            <a:avLst/>
          </a:prstGeom>
        </p:spPr>
        <p:txBody>
          <a:bodyPr wrap="square">
            <a:spAutoFit/>
          </a:bodyPr>
          <a:lstStyle/>
          <a:p>
            <a:pPr algn="ctr"/>
            <a:r>
              <a:rPr lang="fr-FR" sz="36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CALENDRIER ATHLE FORME SANTE 2021-2022</a:t>
            </a:r>
            <a:endParaRPr lang="fr-FR" sz="3600" dirty="0">
              <a:solidFill>
                <a:srgbClr val="002060"/>
              </a:solidFill>
              <a:latin typeface="Tahoma" pitchFamily="34" charset="0"/>
              <a:ea typeface="Tahoma" pitchFamily="34" charset="0"/>
              <a:cs typeface="Tahoma" pitchFamily="34" charset="0"/>
            </a:endParaRPr>
          </a:p>
        </p:txBody>
      </p:sp>
      <p:graphicFrame>
        <p:nvGraphicFramePr>
          <p:cNvPr id="5" name="Diagramme 4"/>
          <p:cNvGraphicFramePr/>
          <p:nvPr>
            <p:extLst>
              <p:ext uri="{D42A27DB-BD31-4B8C-83A1-F6EECF244321}">
                <p14:modId xmlns:p14="http://schemas.microsoft.com/office/powerpoint/2010/main" val="2173519118"/>
              </p:ext>
            </p:extLst>
          </p:nvPr>
        </p:nvGraphicFramePr>
        <p:xfrm>
          <a:off x="182880" y="1281369"/>
          <a:ext cx="907578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p:cNvPicPr>
            <a:picLocks noChangeAspect="1"/>
          </p:cNvPicPr>
          <p:nvPr/>
        </p:nvPicPr>
        <p:blipFill rotWithShape="1">
          <a:blip r:embed="rId7"/>
          <a:srcRect l="29554"/>
          <a:stretch/>
        </p:blipFill>
        <p:spPr>
          <a:xfrm>
            <a:off x="9757954" y="1252509"/>
            <a:ext cx="1976845" cy="709863"/>
          </a:xfrm>
          <a:prstGeom prst="rect">
            <a:avLst/>
          </a:prstGeom>
        </p:spPr>
      </p:pic>
      <p:pic>
        <p:nvPicPr>
          <p:cNvPr id="12" name="Image 11"/>
          <p:cNvPicPr>
            <a:picLocks noChangeAspect="1"/>
          </p:cNvPicPr>
          <p:nvPr/>
        </p:nvPicPr>
        <p:blipFill>
          <a:blip r:embed="rId8"/>
          <a:stretch>
            <a:fillRect/>
          </a:stretch>
        </p:blipFill>
        <p:spPr>
          <a:xfrm>
            <a:off x="10100144" y="694976"/>
            <a:ext cx="1292464" cy="530398"/>
          </a:xfrm>
          <a:prstGeom prst="rect">
            <a:avLst/>
          </a:prstGeom>
        </p:spPr>
      </p:pic>
      <p:pic>
        <p:nvPicPr>
          <p:cNvPr id="19" name="Image 18"/>
          <p:cNvPicPr>
            <a:picLocks noChangeAspect="1"/>
          </p:cNvPicPr>
          <p:nvPr/>
        </p:nvPicPr>
        <p:blipFill>
          <a:blip r:embed="rId9"/>
          <a:stretch>
            <a:fillRect/>
          </a:stretch>
        </p:blipFill>
        <p:spPr>
          <a:xfrm>
            <a:off x="9323263" y="2036745"/>
            <a:ext cx="1322966" cy="1783608"/>
          </a:xfrm>
          <a:prstGeom prst="rect">
            <a:avLst/>
          </a:prstGeom>
          <a:ln>
            <a:noFill/>
          </a:ln>
          <a:effectLst>
            <a:softEdge rad="112500"/>
          </a:effectLst>
        </p:spPr>
      </p:pic>
      <p:pic>
        <p:nvPicPr>
          <p:cNvPr id="21" name="Image 20"/>
          <p:cNvPicPr>
            <a:picLocks noChangeAspect="1"/>
          </p:cNvPicPr>
          <p:nvPr/>
        </p:nvPicPr>
        <p:blipFill rotWithShape="1">
          <a:blip r:embed="rId10">
            <a:extLst>
              <a:ext uri="{28A0092B-C50C-407E-A947-70E740481C1C}">
                <a14:useLocalDpi xmlns:a14="http://schemas.microsoft.com/office/drawing/2010/main" val="0"/>
              </a:ext>
            </a:extLst>
          </a:blip>
          <a:srcRect b="11937"/>
          <a:stretch/>
        </p:blipFill>
        <p:spPr>
          <a:xfrm>
            <a:off x="9446892" y="3778537"/>
            <a:ext cx="1213507" cy="1511628"/>
          </a:xfrm>
          <a:prstGeom prst="rect">
            <a:avLst/>
          </a:prstGeom>
        </p:spPr>
      </p:pic>
      <p:pic>
        <p:nvPicPr>
          <p:cNvPr id="22" name="Image 21"/>
          <p:cNvPicPr>
            <a:picLocks noChangeAspect="1"/>
          </p:cNvPicPr>
          <p:nvPr/>
        </p:nvPicPr>
        <p:blipFill>
          <a:blip r:embed="rId11"/>
          <a:stretch>
            <a:fillRect/>
          </a:stretch>
        </p:blipFill>
        <p:spPr>
          <a:xfrm>
            <a:off x="10848629" y="3776705"/>
            <a:ext cx="1265513" cy="1705691"/>
          </a:xfrm>
          <a:prstGeom prst="rect">
            <a:avLst/>
          </a:prstGeom>
        </p:spPr>
      </p:pic>
      <p:pic>
        <p:nvPicPr>
          <p:cNvPr id="23" name="Image 22"/>
          <p:cNvPicPr>
            <a:picLocks noChangeAspect="1"/>
          </p:cNvPicPr>
          <p:nvPr/>
        </p:nvPicPr>
        <p:blipFill>
          <a:blip r:embed="rId12"/>
          <a:stretch>
            <a:fillRect/>
          </a:stretch>
        </p:blipFill>
        <p:spPr>
          <a:xfrm>
            <a:off x="10251464" y="5426494"/>
            <a:ext cx="972410" cy="1375604"/>
          </a:xfrm>
          <a:prstGeom prst="rect">
            <a:avLst/>
          </a:prstGeom>
        </p:spPr>
      </p:pic>
      <p:pic>
        <p:nvPicPr>
          <p:cNvPr id="2"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8629" y="2098701"/>
            <a:ext cx="1163308" cy="1645518"/>
          </a:xfrm>
          <a:prstGeom prst="rect">
            <a:avLst/>
          </a:prstGeom>
        </p:spPr>
      </p:pic>
    </p:spTree>
    <p:extLst>
      <p:ext uri="{BB962C8B-B14F-4D97-AF65-F5344CB8AC3E}">
        <p14:creationId xmlns:p14="http://schemas.microsoft.com/office/powerpoint/2010/main" val="2294995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344909"/>
            <a:ext cx="11842124" cy="12819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a:xfrm>
            <a:off x="1227909" y="321635"/>
            <a:ext cx="10682941" cy="424732"/>
          </a:xfrm>
        </p:spPr>
        <p:txBody>
          <a:bodyPr/>
          <a:lstStyle/>
          <a:p>
            <a:r>
              <a:rPr lang="fr-FR" sz="2400" dirty="0" smtClean="0">
                <a:solidFill>
                  <a:srgbClr val="002060"/>
                </a:solidFill>
              </a:rPr>
              <a:t>LA CHASSE AU TRESOR D’HALLOWEEN</a:t>
            </a:r>
            <a:endParaRPr lang="fr-FR" sz="2400" dirty="0">
              <a:solidFill>
                <a:srgbClr val="002060"/>
              </a:solidFill>
            </a:endParaRP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4</a:t>
            </a:fld>
            <a:endParaRPr lang="fr-FR" dirty="0"/>
          </a:p>
        </p:txBody>
      </p:sp>
      <p:sp>
        <p:nvSpPr>
          <p:cNvPr id="13" name="ZoneTexte 12"/>
          <p:cNvSpPr txBox="1"/>
          <p:nvPr/>
        </p:nvSpPr>
        <p:spPr>
          <a:xfrm>
            <a:off x="1547698" y="1480438"/>
            <a:ext cx="8621262" cy="923330"/>
          </a:xfrm>
          <a:prstGeom prst="rect">
            <a:avLst/>
          </a:prstGeom>
          <a:noFill/>
        </p:spPr>
        <p:txBody>
          <a:bodyPr wrap="square" rtlCol="0">
            <a:spAutoFit/>
          </a:bodyPr>
          <a:lstStyle/>
          <a:p>
            <a:pPr algn="ctr"/>
            <a:r>
              <a:rPr lang="fr-FR" sz="2000" b="1" i="1" u="sng" dirty="0"/>
              <a:t>S</a:t>
            </a:r>
            <a:r>
              <a:rPr lang="fr-FR" sz="2000" b="1" i="1" u="sng" dirty="0" smtClean="0"/>
              <a:t>amedi 30 et Dimanche 31 octobre 2021</a:t>
            </a:r>
          </a:p>
          <a:p>
            <a:endParaRPr lang="fr-FR" sz="1700" dirty="0" smtClean="0"/>
          </a:p>
          <a:p>
            <a:endParaRPr lang="fr-FR" sz="1700" dirty="0"/>
          </a:p>
        </p:txBody>
      </p:sp>
      <p:sp>
        <p:nvSpPr>
          <p:cNvPr id="9" name="ZoneTexte 8"/>
          <p:cNvSpPr txBox="1"/>
          <p:nvPr/>
        </p:nvSpPr>
        <p:spPr>
          <a:xfrm>
            <a:off x="263888" y="1942103"/>
            <a:ext cx="6502672" cy="270843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fr-FR" sz="1700" b="1" u="sng" dirty="0">
                <a:solidFill>
                  <a:srgbClr val="0D2165"/>
                </a:solidFill>
              </a:rPr>
              <a:t>OBJECTIFS : </a:t>
            </a:r>
            <a:endParaRPr lang="fr-FR" sz="1700" u="sng" dirty="0">
              <a:solidFill>
                <a:srgbClr val="0D2165"/>
              </a:solidFill>
            </a:endParaRPr>
          </a:p>
          <a:p>
            <a:pPr marL="285750" lvl="0" indent="-285750">
              <a:buFont typeface="Arial" panose="020B0604020202020204" pitchFamily="34" charset="0"/>
              <a:buChar char="•"/>
            </a:pPr>
            <a:r>
              <a:rPr lang="fr-FR" sz="1700" b="1" dirty="0">
                <a:solidFill>
                  <a:srgbClr val="0D2165"/>
                </a:solidFill>
              </a:rPr>
              <a:t>Proposer</a:t>
            </a:r>
            <a:r>
              <a:rPr lang="fr-FR" sz="1700" dirty="0">
                <a:solidFill>
                  <a:srgbClr val="0D2165"/>
                </a:solidFill>
              </a:rPr>
              <a:t> des événements conviviaux </a:t>
            </a:r>
            <a:r>
              <a:rPr lang="fr-FR" sz="1700" b="1" dirty="0">
                <a:solidFill>
                  <a:srgbClr val="0D2165"/>
                </a:solidFill>
              </a:rPr>
              <a:t>aux licenciés </a:t>
            </a:r>
            <a:r>
              <a:rPr lang="fr-FR" sz="1700" dirty="0">
                <a:solidFill>
                  <a:srgbClr val="0D2165"/>
                </a:solidFill>
              </a:rPr>
              <a:t>en AFS,</a:t>
            </a:r>
          </a:p>
          <a:p>
            <a:pPr lvl="0"/>
            <a:endParaRPr lang="fr-FR" sz="1700" dirty="0">
              <a:solidFill>
                <a:srgbClr val="0D2165"/>
              </a:solidFill>
            </a:endParaRPr>
          </a:p>
          <a:p>
            <a:pPr marL="285750" lvl="0" indent="-285750">
              <a:buFont typeface="Arial" panose="020B0604020202020204" pitchFamily="34" charset="0"/>
              <a:buChar char="•"/>
            </a:pPr>
            <a:r>
              <a:rPr lang="fr-FR" sz="1700" b="1" dirty="0">
                <a:solidFill>
                  <a:srgbClr val="0D2165"/>
                </a:solidFill>
              </a:rPr>
              <a:t>Promouvoir</a:t>
            </a:r>
            <a:r>
              <a:rPr lang="fr-FR" sz="1700" dirty="0">
                <a:solidFill>
                  <a:srgbClr val="0D2165"/>
                </a:solidFill>
              </a:rPr>
              <a:t> l’AFS au travers </a:t>
            </a:r>
            <a:r>
              <a:rPr lang="fr-FR" sz="1700" b="1" dirty="0" smtClean="0">
                <a:solidFill>
                  <a:srgbClr val="0D2165"/>
                </a:solidFill>
              </a:rPr>
              <a:t>de manifestations </a:t>
            </a:r>
            <a:r>
              <a:rPr lang="fr-FR" sz="1700" b="1" dirty="0">
                <a:solidFill>
                  <a:srgbClr val="0D2165"/>
                </a:solidFill>
              </a:rPr>
              <a:t>attractives pour tous</a:t>
            </a:r>
            <a:r>
              <a:rPr lang="fr-FR" sz="1700" dirty="0">
                <a:solidFill>
                  <a:srgbClr val="0D2165"/>
                </a:solidFill>
              </a:rPr>
              <a:t>, en lien avec le calendrier,</a:t>
            </a:r>
          </a:p>
          <a:p>
            <a:pPr marL="285750" lvl="0" indent="-285750">
              <a:buFont typeface="Arial" panose="020B0604020202020204" pitchFamily="34" charset="0"/>
              <a:buChar char="•"/>
            </a:pPr>
            <a:endParaRPr lang="fr-FR" sz="1700" dirty="0">
              <a:solidFill>
                <a:srgbClr val="0D2165"/>
              </a:solidFill>
            </a:endParaRPr>
          </a:p>
          <a:p>
            <a:pPr marL="285750" lvl="0" indent="-285750">
              <a:buFont typeface="Arial" panose="020B0604020202020204" pitchFamily="34" charset="0"/>
              <a:buChar char="•"/>
            </a:pPr>
            <a:r>
              <a:rPr lang="fr-FR" sz="1700" dirty="0">
                <a:solidFill>
                  <a:srgbClr val="0D2165"/>
                </a:solidFill>
              </a:rPr>
              <a:t> Proposer des </a:t>
            </a:r>
            <a:r>
              <a:rPr lang="fr-FR" sz="1700" b="1" dirty="0">
                <a:solidFill>
                  <a:srgbClr val="0D2165"/>
                </a:solidFill>
              </a:rPr>
              <a:t>animations locales </a:t>
            </a:r>
            <a:r>
              <a:rPr lang="fr-FR" sz="1700" dirty="0">
                <a:solidFill>
                  <a:srgbClr val="0D2165"/>
                </a:solidFill>
              </a:rPr>
              <a:t>pour créer, recréer du </a:t>
            </a:r>
            <a:r>
              <a:rPr lang="fr-FR" sz="1700" b="1" dirty="0">
                <a:solidFill>
                  <a:srgbClr val="0D2165"/>
                </a:solidFill>
              </a:rPr>
              <a:t>lien </a:t>
            </a:r>
            <a:r>
              <a:rPr lang="fr-FR" sz="1700" b="1" dirty="0" smtClean="0">
                <a:solidFill>
                  <a:srgbClr val="0D2165"/>
                </a:solidFill>
              </a:rPr>
              <a:t>social</a:t>
            </a:r>
            <a:r>
              <a:rPr lang="fr-FR" sz="1700" dirty="0">
                <a:solidFill>
                  <a:srgbClr val="0D2165"/>
                </a:solidFill>
              </a:rPr>
              <a:t> </a:t>
            </a:r>
            <a:r>
              <a:rPr lang="fr-FR" sz="1700" dirty="0" smtClean="0">
                <a:solidFill>
                  <a:srgbClr val="0D2165"/>
                </a:solidFill>
              </a:rPr>
              <a:t>et </a:t>
            </a:r>
            <a:r>
              <a:rPr lang="fr-FR" sz="1700" b="1" dirty="0" smtClean="0">
                <a:solidFill>
                  <a:srgbClr val="0D2165"/>
                </a:solidFill>
              </a:rPr>
              <a:t>de l’activité en club.</a:t>
            </a:r>
            <a:endParaRPr lang="fr-FR" sz="1700" b="1" dirty="0">
              <a:solidFill>
                <a:srgbClr val="0D2165"/>
              </a:solidFill>
            </a:endParaRPr>
          </a:p>
          <a:p>
            <a:pPr marL="285750" lvl="0" indent="-285750">
              <a:buFont typeface="Arial" panose="020B0604020202020204" pitchFamily="34" charset="0"/>
              <a:buChar char="•"/>
            </a:pPr>
            <a:endParaRPr lang="fr-FR" sz="1700" dirty="0">
              <a:solidFill>
                <a:srgbClr val="0D2165"/>
              </a:solidFill>
            </a:endParaRPr>
          </a:p>
          <a:p>
            <a:pPr marL="285750" lvl="0" indent="-285750">
              <a:buFont typeface="Arial" panose="020B0604020202020204" pitchFamily="34" charset="0"/>
              <a:buChar char="•"/>
            </a:pPr>
            <a:r>
              <a:rPr lang="fr-FR" sz="1700" b="1" dirty="0">
                <a:solidFill>
                  <a:srgbClr val="0D2165"/>
                </a:solidFill>
              </a:rPr>
              <a:t>Prévenir</a:t>
            </a:r>
            <a:r>
              <a:rPr lang="fr-FR" sz="1700" dirty="0">
                <a:solidFill>
                  <a:srgbClr val="0D2165"/>
                </a:solidFill>
              </a:rPr>
              <a:t> des risques liés à la </a:t>
            </a:r>
            <a:r>
              <a:rPr lang="fr-FR" sz="1700" dirty="0" smtClean="0">
                <a:solidFill>
                  <a:srgbClr val="0D2165"/>
                </a:solidFill>
              </a:rPr>
              <a:t>sédentarité. </a:t>
            </a:r>
            <a:endParaRPr lang="fr-FR" sz="1700" dirty="0">
              <a:solidFill>
                <a:srgbClr val="0D2165"/>
              </a:solidFill>
            </a:endParaRPr>
          </a:p>
        </p:txBody>
      </p:sp>
      <p:sp>
        <p:nvSpPr>
          <p:cNvPr id="14" name="ZoneTexte 13"/>
          <p:cNvSpPr txBox="1"/>
          <p:nvPr/>
        </p:nvSpPr>
        <p:spPr>
          <a:xfrm>
            <a:off x="6877260" y="1942103"/>
            <a:ext cx="3124649" cy="270843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fr-FR" sz="1700" b="1" u="sng" dirty="0" smtClean="0">
                <a:solidFill>
                  <a:srgbClr val="0D2165"/>
                </a:solidFill>
              </a:rPr>
              <a:t>Cibles : </a:t>
            </a:r>
            <a:endParaRPr lang="fr-FR" sz="1700" b="1" u="sng" dirty="0">
              <a:solidFill>
                <a:srgbClr val="0D2165"/>
              </a:solidFill>
            </a:endParaRPr>
          </a:p>
          <a:p>
            <a:pPr lvl="0"/>
            <a:endParaRPr lang="fr-FR" sz="1700" dirty="0">
              <a:solidFill>
                <a:srgbClr val="0D2165"/>
              </a:solidFill>
            </a:endParaRPr>
          </a:p>
          <a:p>
            <a:pPr marL="285750" lvl="0" indent="-285750">
              <a:buFont typeface="Arial" panose="020B0604020202020204" pitchFamily="34" charset="0"/>
              <a:buChar char="•"/>
            </a:pPr>
            <a:r>
              <a:rPr lang="fr-FR" sz="1700" dirty="0" smtClean="0">
                <a:solidFill>
                  <a:srgbClr val="0D2165"/>
                </a:solidFill>
              </a:rPr>
              <a:t>Familles : enfants, parents, grands-parents.</a:t>
            </a:r>
          </a:p>
          <a:p>
            <a:pPr lvl="0"/>
            <a:endParaRPr lang="fr-FR" sz="1700" dirty="0">
              <a:solidFill>
                <a:srgbClr val="0D2165"/>
              </a:solidFill>
            </a:endParaRPr>
          </a:p>
          <a:p>
            <a:pPr marL="285750" lvl="0" indent="-285750">
              <a:buFont typeface="Arial" panose="020B0604020202020204" pitchFamily="34" charset="0"/>
              <a:buChar char="•"/>
            </a:pPr>
            <a:r>
              <a:rPr lang="fr-FR" sz="1700" dirty="0" smtClean="0">
                <a:solidFill>
                  <a:srgbClr val="0D2165"/>
                </a:solidFill>
              </a:rPr>
              <a:t>Licenciés FFA</a:t>
            </a:r>
            <a:endParaRPr lang="fr-FR" sz="1700" dirty="0">
              <a:solidFill>
                <a:srgbClr val="0D2165"/>
              </a:solidFill>
            </a:endParaRPr>
          </a:p>
          <a:p>
            <a:pPr marL="285750" lvl="0" indent="-285750">
              <a:buFont typeface="Arial" panose="020B0604020202020204" pitchFamily="34" charset="0"/>
              <a:buChar char="•"/>
            </a:pPr>
            <a:endParaRPr lang="fr-FR" sz="1700" dirty="0">
              <a:solidFill>
                <a:srgbClr val="0D2165"/>
              </a:solidFill>
            </a:endParaRPr>
          </a:p>
          <a:p>
            <a:pPr marL="285750" lvl="0" indent="-285750">
              <a:buFont typeface="Arial" panose="020B0604020202020204" pitchFamily="34" charset="0"/>
              <a:buChar char="•"/>
            </a:pPr>
            <a:r>
              <a:rPr lang="fr-FR" sz="1700" dirty="0">
                <a:solidFill>
                  <a:srgbClr val="0D2165"/>
                </a:solidFill>
              </a:rPr>
              <a:t> </a:t>
            </a:r>
            <a:r>
              <a:rPr lang="fr-FR" sz="1700" dirty="0" smtClean="0">
                <a:solidFill>
                  <a:srgbClr val="0D2165"/>
                </a:solidFill>
              </a:rPr>
              <a:t>Pratiquants non licenciés</a:t>
            </a:r>
          </a:p>
          <a:p>
            <a:pPr marL="285750" lvl="0" indent="-285750">
              <a:buFont typeface="Arial" panose="020B0604020202020204" pitchFamily="34" charset="0"/>
              <a:buChar char="•"/>
            </a:pPr>
            <a:endParaRPr lang="fr-FR" sz="1700" dirty="0">
              <a:solidFill>
                <a:srgbClr val="0D2165"/>
              </a:solidFill>
            </a:endParaRPr>
          </a:p>
          <a:p>
            <a:pPr marL="285750" lvl="0" indent="-285750">
              <a:buFont typeface="Arial" panose="020B0604020202020204" pitchFamily="34" charset="0"/>
              <a:buChar char="•"/>
            </a:pPr>
            <a:r>
              <a:rPr lang="fr-FR" sz="1700" dirty="0" smtClean="0">
                <a:solidFill>
                  <a:srgbClr val="0D2165"/>
                </a:solidFill>
              </a:rPr>
              <a:t>Sédentaires</a:t>
            </a:r>
          </a:p>
        </p:txBody>
      </p:sp>
      <p:pic>
        <p:nvPicPr>
          <p:cNvPr id="2" name="Image 1"/>
          <p:cNvPicPr>
            <a:picLocks noChangeAspect="1"/>
          </p:cNvPicPr>
          <p:nvPr/>
        </p:nvPicPr>
        <p:blipFill rotWithShape="1">
          <a:blip r:embed="rId3"/>
          <a:srcRect t="37255"/>
          <a:stretch/>
        </p:blipFill>
        <p:spPr>
          <a:xfrm>
            <a:off x="8243725" y="99159"/>
            <a:ext cx="3667125" cy="782924"/>
          </a:xfrm>
          <a:prstGeom prst="rect">
            <a:avLst/>
          </a:prstGeom>
        </p:spPr>
      </p:pic>
      <p:pic>
        <p:nvPicPr>
          <p:cNvPr id="10" name="Image 9"/>
          <p:cNvPicPr>
            <a:picLocks noChangeAspect="1"/>
          </p:cNvPicPr>
          <p:nvPr/>
        </p:nvPicPr>
        <p:blipFill>
          <a:blip r:embed="rId4"/>
          <a:stretch>
            <a:fillRect/>
          </a:stretch>
        </p:blipFill>
        <p:spPr>
          <a:xfrm>
            <a:off x="4959843" y="5395030"/>
            <a:ext cx="1976534" cy="1231854"/>
          </a:xfrm>
          <a:prstGeom prst="rect">
            <a:avLst/>
          </a:prstGeom>
          <a:ln>
            <a:noFill/>
          </a:ln>
          <a:effectLst>
            <a:softEdge rad="112500"/>
          </a:effectLst>
        </p:spPr>
      </p:pic>
      <p:pic>
        <p:nvPicPr>
          <p:cNvPr id="3" name="Image 2"/>
          <p:cNvPicPr>
            <a:picLocks noChangeAspect="1"/>
          </p:cNvPicPr>
          <p:nvPr/>
        </p:nvPicPr>
        <p:blipFill>
          <a:blip r:embed="rId5"/>
          <a:stretch>
            <a:fillRect/>
          </a:stretch>
        </p:blipFill>
        <p:spPr>
          <a:xfrm>
            <a:off x="10112610" y="1942103"/>
            <a:ext cx="1916262" cy="2708434"/>
          </a:xfrm>
          <a:prstGeom prst="rect">
            <a:avLst/>
          </a:prstGeom>
        </p:spPr>
      </p:pic>
    </p:spTree>
    <p:extLst>
      <p:ext uri="{BB962C8B-B14F-4D97-AF65-F5344CB8AC3E}">
        <p14:creationId xmlns:p14="http://schemas.microsoft.com/office/powerpoint/2010/main" val="112340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344909"/>
            <a:ext cx="11842124" cy="12819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5" name="Titre 4">
            <a:extLst>
              <a:ext uri="{FF2B5EF4-FFF2-40B4-BE49-F238E27FC236}">
                <a16:creationId xmlns:a16="http://schemas.microsoft.com/office/drawing/2014/main" id="{40A4CDDE-1126-E046-9AE0-C3C844B0E65A}"/>
              </a:ext>
            </a:extLst>
          </p:cNvPr>
          <p:cNvSpPr>
            <a:spLocks noGrp="1"/>
          </p:cNvSpPr>
          <p:nvPr>
            <p:ph type="title"/>
          </p:nvPr>
        </p:nvSpPr>
        <p:spPr>
          <a:xfrm>
            <a:off x="1227909" y="321635"/>
            <a:ext cx="10682941" cy="424732"/>
          </a:xfrm>
        </p:spPr>
        <p:txBody>
          <a:bodyPr/>
          <a:lstStyle/>
          <a:p>
            <a:r>
              <a:rPr lang="fr-FR" sz="2400" dirty="0" smtClean="0">
                <a:solidFill>
                  <a:srgbClr val="002060"/>
                </a:solidFill>
              </a:rPr>
              <a:t>LA CHASSE AU TRESOR : les étapes</a:t>
            </a:r>
            <a:endParaRPr lang="fr-FR" sz="2400" dirty="0">
              <a:solidFill>
                <a:srgbClr val="002060"/>
              </a:solidFill>
            </a:endParaRP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5</a:t>
            </a:fld>
            <a:endParaRPr lang="fr-FR" dirty="0"/>
          </a:p>
        </p:txBody>
      </p:sp>
      <p:graphicFrame>
        <p:nvGraphicFramePr>
          <p:cNvPr id="12" name="Diagramme 11"/>
          <p:cNvGraphicFramePr/>
          <p:nvPr>
            <p:extLst>
              <p:ext uri="{D42A27DB-BD31-4B8C-83A1-F6EECF244321}">
                <p14:modId xmlns:p14="http://schemas.microsoft.com/office/powerpoint/2010/main" val="228492815"/>
              </p:ext>
            </p:extLst>
          </p:nvPr>
        </p:nvGraphicFramePr>
        <p:xfrm>
          <a:off x="307427" y="943900"/>
          <a:ext cx="8091989" cy="43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p:cNvPicPr>
            <a:picLocks noChangeAspect="1"/>
          </p:cNvPicPr>
          <p:nvPr/>
        </p:nvPicPr>
        <p:blipFill>
          <a:blip r:embed="rId8"/>
          <a:stretch>
            <a:fillRect/>
          </a:stretch>
        </p:blipFill>
        <p:spPr>
          <a:xfrm>
            <a:off x="8851299" y="1037075"/>
            <a:ext cx="2829748" cy="2119579"/>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9"/>
          <a:stretch>
            <a:fillRect/>
          </a:stretch>
        </p:blipFill>
        <p:spPr>
          <a:xfrm>
            <a:off x="8851299" y="3345138"/>
            <a:ext cx="2829748" cy="1584659"/>
          </a:xfrm>
          <a:prstGeom prst="rect">
            <a:avLst/>
          </a:prstGeom>
          <a:ln>
            <a:noFill/>
          </a:ln>
          <a:effectLst>
            <a:outerShdw blurRad="292100" dist="139700" dir="2700000" algn="tl" rotWithShape="0">
              <a:srgbClr val="333333">
                <a:alpha val="65000"/>
              </a:srgbClr>
            </a:outerShdw>
          </a:effectLst>
        </p:spPr>
      </p:pic>
      <p:pic>
        <p:nvPicPr>
          <p:cNvPr id="2" name="Image 1"/>
          <p:cNvPicPr>
            <a:picLocks noChangeAspect="1"/>
          </p:cNvPicPr>
          <p:nvPr/>
        </p:nvPicPr>
        <p:blipFill>
          <a:blip r:embed="rId10"/>
          <a:stretch>
            <a:fillRect/>
          </a:stretch>
        </p:blipFill>
        <p:spPr>
          <a:xfrm>
            <a:off x="8431118" y="62139"/>
            <a:ext cx="3670110" cy="786452"/>
          </a:xfrm>
          <a:prstGeom prst="rect">
            <a:avLst/>
          </a:prstGeom>
        </p:spPr>
      </p:pic>
    </p:spTree>
    <p:extLst>
      <p:ext uri="{BB962C8B-B14F-4D97-AF65-F5344CB8AC3E}">
        <p14:creationId xmlns:p14="http://schemas.microsoft.com/office/powerpoint/2010/main" val="387499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148635"/>
            <a:ext cx="11842124" cy="1478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6</a:t>
            </a:fld>
            <a:endParaRPr lang="fr-FR" dirty="0"/>
          </a:p>
        </p:txBody>
      </p:sp>
      <p:sp>
        <p:nvSpPr>
          <p:cNvPr id="2" name="ZoneTexte 1"/>
          <p:cNvSpPr txBox="1"/>
          <p:nvPr/>
        </p:nvSpPr>
        <p:spPr>
          <a:xfrm>
            <a:off x="307429" y="1345649"/>
            <a:ext cx="9071130" cy="15081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2000" u="sng" dirty="0" smtClean="0">
                <a:effectLst>
                  <a:outerShdw blurRad="38100" dist="38100" dir="2700000" algn="tl">
                    <a:srgbClr val="000000">
                      <a:alpha val="43137"/>
                    </a:srgbClr>
                  </a:outerShdw>
                </a:effectLst>
              </a:rPr>
              <a:t>Lieux de réalisation des événements :</a:t>
            </a:r>
            <a:endParaRPr lang="fr-FR" sz="2000" u="sng" dirty="0">
              <a:effectLst>
                <a:outerShdw blurRad="38100" dist="38100" dir="2700000" algn="tl">
                  <a:srgbClr val="000000">
                    <a:alpha val="43137"/>
                  </a:srgbClr>
                </a:outerShdw>
              </a:effectLst>
            </a:endParaRPr>
          </a:p>
          <a:p>
            <a:endParaRPr lang="fr-FR" sz="2000" dirty="0" smtClean="0"/>
          </a:p>
          <a:p>
            <a:r>
              <a:rPr lang="fr-FR" sz="2000" dirty="0" smtClean="0"/>
              <a:t> </a:t>
            </a:r>
            <a:r>
              <a:rPr lang="fr-FR" sz="1600" dirty="0"/>
              <a:t>F</a:t>
            </a:r>
            <a:r>
              <a:rPr lang="fr-FR" sz="1600" dirty="0" smtClean="0"/>
              <a:t>avoriser des lieux à forte fréquentation, en rapport avec la thématique de la chasse au trésor d’Halloween, par exemple dans un espace naturel avec aménagement de parcours d’orientation, forêt, lac, parc…</a:t>
            </a:r>
          </a:p>
        </p:txBody>
      </p:sp>
      <p:sp>
        <p:nvSpPr>
          <p:cNvPr id="11" name="Titre 4">
            <a:extLst>
              <a:ext uri="{FF2B5EF4-FFF2-40B4-BE49-F238E27FC236}">
                <a16:creationId xmlns:a16="http://schemas.microsoft.com/office/drawing/2014/main" id="{40A4CDDE-1126-E046-9AE0-C3C844B0E65A}"/>
              </a:ext>
            </a:extLst>
          </p:cNvPr>
          <p:cNvSpPr>
            <a:spLocks noGrp="1"/>
          </p:cNvSpPr>
          <p:nvPr>
            <p:ph type="title"/>
          </p:nvPr>
        </p:nvSpPr>
        <p:spPr>
          <a:xfrm>
            <a:off x="1326931" y="401338"/>
            <a:ext cx="10402614" cy="424732"/>
          </a:xfrm>
        </p:spPr>
        <p:txBody>
          <a:bodyPr/>
          <a:lstStyle/>
          <a:p>
            <a:r>
              <a:rPr lang="fr-FR" sz="2400" dirty="0" smtClean="0">
                <a:solidFill>
                  <a:srgbClr val="002060"/>
                </a:solidFill>
              </a:rPr>
              <a:t>LA CHASSE AU TRESOR : le lieu</a:t>
            </a:r>
            <a:endParaRPr lang="fr-FR" sz="2400" dirty="0">
              <a:solidFill>
                <a:srgbClr val="002060"/>
              </a:solidFill>
            </a:endParaRPr>
          </a:p>
        </p:txBody>
      </p:sp>
      <p:pic>
        <p:nvPicPr>
          <p:cNvPr id="9" name="Image 8"/>
          <p:cNvPicPr>
            <a:picLocks noChangeAspect="1"/>
          </p:cNvPicPr>
          <p:nvPr/>
        </p:nvPicPr>
        <p:blipFill>
          <a:blip r:embed="rId3"/>
          <a:stretch>
            <a:fillRect/>
          </a:stretch>
        </p:blipFill>
        <p:spPr>
          <a:xfrm>
            <a:off x="186748" y="5144014"/>
            <a:ext cx="2595641" cy="1485720"/>
          </a:xfrm>
          <a:prstGeom prst="rect">
            <a:avLst/>
          </a:prstGeom>
        </p:spPr>
      </p:pic>
      <p:pic>
        <p:nvPicPr>
          <p:cNvPr id="17" name="Image 16"/>
          <p:cNvPicPr>
            <a:picLocks noChangeAspect="1"/>
          </p:cNvPicPr>
          <p:nvPr/>
        </p:nvPicPr>
        <p:blipFill>
          <a:blip r:embed="rId4"/>
          <a:stretch>
            <a:fillRect/>
          </a:stretch>
        </p:blipFill>
        <p:spPr>
          <a:xfrm>
            <a:off x="9253687" y="5148635"/>
            <a:ext cx="2872159" cy="1491313"/>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5"/>
          <a:srcRect b="6959"/>
          <a:stretch/>
        </p:blipFill>
        <p:spPr>
          <a:xfrm>
            <a:off x="4067669" y="5148635"/>
            <a:ext cx="3850690" cy="1478250"/>
          </a:xfrm>
          <a:prstGeom prst="rect">
            <a:avLst/>
          </a:prstGeom>
        </p:spPr>
      </p:pic>
      <p:pic>
        <p:nvPicPr>
          <p:cNvPr id="19" name="Image 18"/>
          <p:cNvPicPr>
            <a:picLocks noChangeAspect="1"/>
          </p:cNvPicPr>
          <p:nvPr/>
        </p:nvPicPr>
        <p:blipFill>
          <a:blip r:embed="rId6"/>
          <a:stretch>
            <a:fillRect/>
          </a:stretch>
        </p:blipFill>
        <p:spPr>
          <a:xfrm>
            <a:off x="4807151" y="3076096"/>
            <a:ext cx="2371725" cy="1933575"/>
          </a:xfrm>
          <a:prstGeom prst="rect">
            <a:avLst/>
          </a:prstGeom>
        </p:spPr>
      </p:pic>
      <p:pic>
        <p:nvPicPr>
          <p:cNvPr id="2050" name="Picture 2" descr="Parcours d'orientation - Espace Sport d'Orient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8358" y="3188320"/>
            <a:ext cx="2568357" cy="1709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8"/>
          <a:stretch>
            <a:fillRect/>
          </a:stretch>
        </p:blipFill>
        <p:spPr>
          <a:xfrm>
            <a:off x="1473869" y="3188320"/>
            <a:ext cx="2593800" cy="1709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526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216697"/>
            <a:ext cx="11842124" cy="1410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7</a:t>
            </a:fld>
            <a:endParaRPr lang="fr-FR" dirty="0"/>
          </a:p>
        </p:txBody>
      </p:sp>
      <p:pic>
        <p:nvPicPr>
          <p:cNvPr id="3" name="Image 2"/>
          <p:cNvPicPr>
            <a:picLocks noChangeAspect="1"/>
          </p:cNvPicPr>
          <p:nvPr/>
        </p:nvPicPr>
        <p:blipFill rotWithShape="1">
          <a:blip r:embed="rId3"/>
          <a:srcRect r="52049"/>
          <a:stretch/>
        </p:blipFill>
        <p:spPr>
          <a:xfrm>
            <a:off x="10564600" y="1196184"/>
            <a:ext cx="1237185" cy="147825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stretch>
            <a:fillRect/>
          </a:stretch>
        </p:blipFill>
        <p:spPr>
          <a:xfrm>
            <a:off x="10465746" y="3212365"/>
            <a:ext cx="1434895" cy="1434895"/>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186748" y="914970"/>
            <a:ext cx="10059464" cy="4278094"/>
          </a:xfrm>
          <a:prstGeom prst="rect">
            <a:avLst/>
          </a:prstGeom>
          <a:noFill/>
        </p:spPr>
        <p:txBody>
          <a:bodyPr wrap="square" rtlCol="0">
            <a:spAutoFit/>
          </a:bodyPr>
          <a:lstStyle/>
          <a:p>
            <a:r>
              <a:rPr lang="fr-FR" sz="1700" b="1" u="sng" dirty="0"/>
              <a:t>D</a:t>
            </a:r>
            <a:r>
              <a:rPr lang="fr-FR" sz="1700" b="1" u="sng" dirty="0" smtClean="0">
                <a:solidFill>
                  <a:srgbClr val="002060"/>
                </a:solidFill>
              </a:rPr>
              <a:t>es événements FACILES et PRATIQUES à mettre en place </a:t>
            </a:r>
          </a:p>
          <a:p>
            <a:endParaRPr lang="fr-FR" sz="1700" b="1" u="sng" dirty="0">
              <a:solidFill>
                <a:srgbClr val="002060"/>
              </a:solidFill>
            </a:endParaRPr>
          </a:p>
          <a:p>
            <a:r>
              <a:rPr lang="fr-FR" sz="1700" b="1" u="sng" dirty="0" smtClean="0">
                <a:solidFill>
                  <a:srgbClr val="002060"/>
                </a:solidFill>
              </a:rPr>
              <a:t>Inscription</a:t>
            </a:r>
            <a:r>
              <a:rPr lang="fr-FR" sz="1700" dirty="0" smtClean="0">
                <a:solidFill>
                  <a:srgbClr val="002060"/>
                </a:solidFill>
              </a:rPr>
              <a:t> gratuite ou avec participation (activités/consommables) des pratiquants : </a:t>
            </a:r>
          </a:p>
          <a:p>
            <a:pPr marL="285750" indent="-285750">
              <a:buFont typeface="Wingdings" panose="05000000000000000000" pitchFamily="2" charset="2"/>
              <a:buChar char="Ø"/>
            </a:pPr>
            <a:r>
              <a:rPr lang="fr-FR" sz="1700" dirty="0" smtClean="0">
                <a:solidFill>
                  <a:srgbClr val="002060"/>
                </a:solidFill>
              </a:rPr>
              <a:t>pré-inscription en ligne (meilleure gestion),</a:t>
            </a:r>
          </a:p>
          <a:p>
            <a:pPr marL="285750" indent="-285750">
              <a:buFont typeface="Wingdings" panose="05000000000000000000" pitchFamily="2" charset="2"/>
              <a:buChar char="Ø"/>
            </a:pPr>
            <a:r>
              <a:rPr lang="fr-FR" sz="1700" dirty="0" smtClean="0">
                <a:solidFill>
                  <a:srgbClr val="002060"/>
                </a:solidFill>
              </a:rPr>
              <a:t> inscription le jour de l’événement, </a:t>
            </a:r>
            <a:endParaRPr lang="fr-FR" sz="1700" dirty="0">
              <a:solidFill>
                <a:srgbClr val="002060"/>
              </a:solidFill>
            </a:endParaRPr>
          </a:p>
          <a:p>
            <a:pPr marL="285750" indent="-285750">
              <a:buFont typeface="Wingdings" panose="05000000000000000000" pitchFamily="2" charset="2"/>
              <a:buChar char="Ø"/>
            </a:pPr>
            <a:r>
              <a:rPr lang="fr-FR" sz="1700" dirty="0" smtClean="0">
                <a:solidFill>
                  <a:srgbClr val="002060"/>
                </a:solidFill>
              </a:rPr>
              <a:t> liste des participants (informations obligatoires dans le cadre sanitaire ou au choix par le club pour relancer les participants pour un autre événement). </a:t>
            </a:r>
          </a:p>
          <a:p>
            <a:pPr marL="285750" indent="-285750">
              <a:buFont typeface="Wingdings" panose="05000000000000000000" pitchFamily="2" charset="2"/>
              <a:buChar char="Ø"/>
            </a:pPr>
            <a:r>
              <a:rPr lang="fr-FR" sz="1700" b="1" dirty="0" smtClean="0">
                <a:solidFill>
                  <a:srgbClr val="002060"/>
                </a:solidFill>
              </a:rPr>
              <a:t>Opération de parrainage souhaitable </a:t>
            </a:r>
            <a:r>
              <a:rPr lang="fr-FR" sz="1700" dirty="0" smtClean="0">
                <a:solidFill>
                  <a:srgbClr val="002060"/>
                </a:solidFill>
              </a:rPr>
              <a:t>(un licencié=un invité)</a:t>
            </a:r>
          </a:p>
          <a:p>
            <a:endParaRPr lang="fr-FR" sz="1700" b="1" u="sng" dirty="0">
              <a:solidFill>
                <a:srgbClr val="002060"/>
              </a:solidFill>
            </a:endParaRPr>
          </a:p>
          <a:p>
            <a:pPr marL="342900" indent="-342900">
              <a:buFont typeface="+mj-lt"/>
              <a:buAutoNum type="arabicPeriod"/>
            </a:pPr>
            <a:r>
              <a:rPr lang="fr-FR" sz="1700" b="1" u="sng" dirty="0" smtClean="0">
                <a:solidFill>
                  <a:srgbClr val="002060"/>
                </a:solidFill>
              </a:rPr>
              <a:t>L’accueil : </a:t>
            </a:r>
            <a:r>
              <a:rPr lang="fr-FR" sz="1700" dirty="0" smtClean="0">
                <a:solidFill>
                  <a:srgbClr val="002060"/>
                </a:solidFill>
              </a:rPr>
              <a:t>identification d’un </a:t>
            </a:r>
            <a:r>
              <a:rPr lang="fr-FR" sz="1700" dirty="0">
                <a:solidFill>
                  <a:srgbClr val="002060"/>
                </a:solidFill>
              </a:rPr>
              <a:t>lieu </a:t>
            </a:r>
            <a:r>
              <a:rPr lang="fr-FR" sz="1700" dirty="0" smtClean="0">
                <a:solidFill>
                  <a:srgbClr val="002060"/>
                </a:solidFill>
              </a:rPr>
              <a:t>d’accueil et des organisateurs, informations sur le fonctionnement </a:t>
            </a:r>
            <a:r>
              <a:rPr lang="fr-FR" sz="1700" dirty="0">
                <a:solidFill>
                  <a:srgbClr val="002060"/>
                </a:solidFill>
              </a:rPr>
              <a:t>de </a:t>
            </a:r>
            <a:r>
              <a:rPr lang="fr-FR" sz="1700" dirty="0" smtClean="0">
                <a:solidFill>
                  <a:srgbClr val="002060"/>
                </a:solidFill>
              </a:rPr>
              <a:t>l’animation, remise de communication / bons de découverte…, vérification du matériel de pratique des participants (chaussures adaptées, bâtons…), identification du niveau de pratique.</a:t>
            </a:r>
          </a:p>
          <a:p>
            <a:pPr marL="342900" indent="-342900">
              <a:buFont typeface="+mj-lt"/>
              <a:buAutoNum type="arabicPeriod"/>
            </a:pPr>
            <a:endParaRPr lang="fr-FR" sz="1700" dirty="0">
              <a:solidFill>
                <a:srgbClr val="002060"/>
              </a:solidFill>
            </a:endParaRPr>
          </a:p>
          <a:p>
            <a:pPr marL="342900" indent="-342900">
              <a:buFont typeface="+mj-lt"/>
              <a:buAutoNum type="arabicPeriod"/>
            </a:pPr>
            <a:r>
              <a:rPr lang="fr-FR" sz="1700" b="1" u="sng" dirty="0" smtClean="0">
                <a:solidFill>
                  <a:srgbClr val="002060"/>
                </a:solidFill>
              </a:rPr>
              <a:t>L’échauffement : </a:t>
            </a:r>
            <a:r>
              <a:rPr lang="fr-FR" sz="1700" dirty="0" smtClean="0">
                <a:solidFill>
                  <a:srgbClr val="002060"/>
                </a:solidFill>
              </a:rPr>
              <a:t>en fonction </a:t>
            </a:r>
            <a:r>
              <a:rPr lang="fr-FR" sz="1700" b="1" dirty="0" smtClean="0">
                <a:solidFill>
                  <a:srgbClr val="002060"/>
                </a:solidFill>
                <a:hlinkClick r:id="rId5"/>
              </a:rPr>
              <a:t>des règles sanitaires</a:t>
            </a:r>
            <a:r>
              <a:rPr lang="fr-FR" sz="1700" dirty="0" smtClean="0">
                <a:solidFill>
                  <a:srgbClr val="002060"/>
                </a:solidFill>
              </a:rPr>
              <a:t>, en rectangle, en ligne droite en cercle, fixe ou/et en déplacement. Il doit être convivial et mettre à l’aise tous les participants. </a:t>
            </a:r>
          </a:p>
          <a:p>
            <a:endParaRPr lang="fr-FR" sz="1700" dirty="0">
              <a:solidFill>
                <a:srgbClr val="002060"/>
              </a:solidFill>
            </a:endParaRPr>
          </a:p>
        </p:txBody>
      </p:sp>
      <p:sp>
        <p:nvSpPr>
          <p:cNvPr id="11" name="Titre 4">
            <a:extLst>
              <a:ext uri="{FF2B5EF4-FFF2-40B4-BE49-F238E27FC236}">
                <a16:creationId xmlns:a16="http://schemas.microsoft.com/office/drawing/2014/main" id="{40A4CDDE-1126-E046-9AE0-C3C844B0E65A}"/>
              </a:ext>
            </a:extLst>
          </p:cNvPr>
          <p:cNvSpPr>
            <a:spLocks noGrp="1"/>
          </p:cNvSpPr>
          <p:nvPr>
            <p:ph type="title"/>
          </p:nvPr>
        </p:nvSpPr>
        <p:spPr>
          <a:xfrm>
            <a:off x="1187231" y="245370"/>
            <a:ext cx="10402614" cy="424732"/>
          </a:xfrm>
        </p:spPr>
        <p:txBody>
          <a:bodyPr/>
          <a:lstStyle/>
          <a:p>
            <a:r>
              <a:rPr lang="fr-FR" sz="2400" dirty="0" smtClean="0">
                <a:solidFill>
                  <a:srgbClr val="002060"/>
                </a:solidFill>
              </a:rPr>
              <a:t>LA CHASSE AU TRESOR : propositions de mise en œuvre</a:t>
            </a:r>
            <a:endParaRPr lang="fr-FR" sz="2400" dirty="0">
              <a:solidFill>
                <a:srgbClr val="002060"/>
              </a:solidFill>
            </a:endParaRPr>
          </a:p>
        </p:txBody>
      </p:sp>
    </p:spTree>
    <p:extLst>
      <p:ext uri="{BB962C8B-B14F-4D97-AF65-F5344CB8AC3E}">
        <p14:creationId xmlns:p14="http://schemas.microsoft.com/office/powerpoint/2010/main" val="1642530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748" y="5148635"/>
            <a:ext cx="11842124" cy="1478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ln w="3175">
                <a:solidFill>
                  <a:schemeClr val="bg1"/>
                </a:solidFill>
              </a:ln>
              <a:solidFill>
                <a:schemeClr val="bg1"/>
              </a:solidFill>
            </a:endParaRPr>
          </a:p>
        </p:txBody>
      </p:sp>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8</a:t>
            </a:fld>
            <a:endParaRPr lang="fr-FR" dirty="0"/>
          </a:p>
        </p:txBody>
      </p:sp>
      <p:pic>
        <p:nvPicPr>
          <p:cNvPr id="3" name="Image 2"/>
          <p:cNvPicPr>
            <a:picLocks noChangeAspect="1"/>
          </p:cNvPicPr>
          <p:nvPr/>
        </p:nvPicPr>
        <p:blipFill rotWithShape="1">
          <a:blip r:embed="rId3"/>
          <a:srcRect r="52049"/>
          <a:stretch/>
        </p:blipFill>
        <p:spPr>
          <a:xfrm>
            <a:off x="10564600" y="1196184"/>
            <a:ext cx="1237185" cy="147825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a:stretch>
            <a:fillRect/>
          </a:stretch>
        </p:blipFill>
        <p:spPr>
          <a:xfrm>
            <a:off x="10465746" y="3212365"/>
            <a:ext cx="1434895" cy="1434895"/>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1326931" y="1662923"/>
            <a:ext cx="10059464" cy="2985433"/>
          </a:xfrm>
          <a:prstGeom prst="rect">
            <a:avLst/>
          </a:prstGeom>
          <a:noFill/>
        </p:spPr>
        <p:txBody>
          <a:bodyPr wrap="square" rtlCol="0">
            <a:spAutoFit/>
          </a:bodyPr>
          <a:lstStyle/>
          <a:p>
            <a:endParaRPr lang="fr-FR" sz="1600" dirty="0" smtClean="0">
              <a:solidFill>
                <a:srgbClr val="002060"/>
              </a:solidFill>
            </a:endParaRPr>
          </a:p>
          <a:p>
            <a:r>
              <a:rPr lang="fr-FR" sz="2000" b="1" dirty="0" smtClean="0">
                <a:solidFill>
                  <a:srgbClr val="002060"/>
                </a:solidFill>
              </a:rPr>
              <a:t>3. </a:t>
            </a:r>
            <a:r>
              <a:rPr lang="fr-FR" sz="2000" b="1" u="sng" dirty="0" smtClean="0">
                <a:solidFill>
                  <a:srgbClr val="002060"/>
                </a:solidFill>
              </a:rPr>
              <a:t>Les activités </a:t>
            </a:r>
            <a:r>
              <a:rPr lang="fr-FR" sz="2000" u="sng" dirty="0" smtClean="0">
                <a:solidFill>
                  <a:srgbClr val="002060"/>
                </a:solidFill>
              </a:rPr>
              <a:t>« </a:t>
            </a:r>
            <a:r>
              <a:rPr lang="fr-FR" sz="2000" u="sng" dirty="0" err="1" smtClean="0">
                <a:solidFill>
                  <a:srgbClr val="002060"/>
                </a:solidFill>
              </a:rPr>
              <a:t>Athlé</a:t>
            </a:r>
            <a:r>
              <a:rPr lang="fr-FR" sz="2000" u="sng" dirty="0" smtClean="0">
                <a:solidFill>
                  <a:srgbClr val="002060"/>
                </a:solidFill>
              </a:rPr>
              <a:t> Forme Santé » d’itinérances proposées :</a:t>
            </a:r>
          </a:p>
          <a:p>
            <a:endParaRPr lang="fr-FR" sz="2000" dirty="0" smtClean="0">
              <a:solidFill>
                <a:srgbClr val="002060"/>
              </a:solidFill>
            </a:endParaRPr>
          </a:p>
          <a:p>
            <a:pPr marL="285750" indent="-285750">
              <a:buFont typeface="Arial" panose="020B0604020202020204" pitchFamily="34" charset="0"/>
              <a:buChar char="•"/>
            </a:pPr>
            <a:r>
              <a:rPr lang="fr-FR" sz="2000" b="1" dirty="0" smtClean="0">
                <a:solidFill>
                  <a:srgbClr val="002060"/>
                </a:solidFill>
              </a:rPr>
              <a:t>Le running « forme »</a:t>
            </a:r>
          </a:p>
          <a:p>
            <a:pPr marL="285750" indent="-285750">
              <a:buFont typeface="Arial" panose="020B0604020202020204" pitchFamily="34" charset="0"/>
              <a:buChar char="•"/>
            </a:pPr>
            <a:endParaRPr lang="fr-FR" sz="2000" dirty="0" smtClean="0">
              <a:solidFill>
                <a:srgbClr val="002060"/>
              </a:solidFill>
            </a:endParaRPr>
          </a:p>
          <a:p>
            <a:pPr marL="285750" indent="-285750">
              <a:buFont typeface="Arial" panose="020B0604020202020204" pitchFamily="34" charset="0"/>
              <a:buChar char="•"/>
            </a:pPr>
            <a:r>
              <a:rPr lang="fr-FR" sz="2000" b="1" dirty="0" smtClean="0">
                <a:solidFill>
                  <a:srgbClr val="002060"/>
                </a:solidFill>
              </a:rPr>
              <a:t>La marche nordique </a:t>
            </a:r>
          </a:p>
          <a:p>
            <a:pPr marL="285750" indent="-285750">
              <a:buFont typeface="Arial" panose="020B0604020202020204" pitchFamily="34" charset="0"/>
              <a:buChar char="•"/>
            </a:pPr>
            <a:endParaRPr lang="fr-FR" sz="2000" b="1" dirty="0" smtClean="0">
              <a:solidFill>
                <a:srgbClr val="002060"/>
              </a:solidFill>
            </a:endParaRPr>
          </a:p>
          <a:p>
            <a:pPr marL="285750" indent="-285750">
              <a:buFont typeface="Arial" panose="020B0604020202020204" pitchFamily="34" charset="0"/>
              <a:buChar char="•"/>
            </a:pPr>
            <a:r>
              <a:rPr lang="fr-FR" sz="2000" b="1" dirty="0" smtClean="0">
                <a:solidFill>
                  <a:srgbClr val="002060"/>
                </a:solidFill>
              </a:rPr>
              <a:t>La marche</a:t>
            </a:r>
          </a:p>
          <a:p>
            <a:endParaRPr lang="fr-FR" sz="1500" b="1" dirty="0">
              <a:solidFill>
                <a:srgbClr val="002060"/>
              </a:solidFill>
            </a:endParaRPr>
          </a:p>
          <a:p>
            <a:endParaRPr lang="fr-FR" sz="1700" dirty="0" smtClean="0">
              <a:solidFill>
                <a:srgbClr val="002060"/>
              </a:solidFill>
            </a:endParaRPr>
          </a:p>
        </p:txBody>
      </p:sp>
      <p:sp>
        <p:nvSpPr>
          <p:cNvPr id="2" name="ZoneTexte 1"/>
          <p:cNvSpPr txBox="1"/>
          <p:nvPr/>
        </p:nvSpPr>
        <p:spPr>
          <a:xfrm>
            <a:off x="307428" y="938866"/>
            <a:ext cx="10158318" cy="353943"/>
          </a:xfrm>
          <a:prstGeom prst="rect">
            <a:avLst/>
          </a:prstGeom>
          <a:noFill/>
        </p:spPr>
        <p:txBody>
          <a:bodyPr wrap="square" rtlCol="0">
            <a:spAutoFit/>
          </a:bodyPr>
          <a:lstStyle/>
          <a:p>
            <a:endParaRPr lang="fr-FR" sz="1700" dirty="0" smtClean="0"/>
          </a:p>
        </p:txBody>
      </p:sp>
      <p:sp>
        <p:nvSpPr>
          <p:cNvPr id="11" name="Titre 4">
            <a:extLst>
              <a:ext uri="{FF2B5EF4-FFF2-40B4-BE49-F238E27FC236}">
                <a16:creationId xmlns:a16="http://schemas.microsoft.com/office/drawing/2014/main" id="{40A4CDDE-1126-E046-9AE0-C3C844B0E65A}"/>
              </a:ext>
            </a:extLst>
          </p:cNvPr>
          <p:cNvSpPr>
            <a:spLocks noGrp="1"/>
          </p:cNvSpPr>
          <p:nvPr>
            <p:ph type="title"/>
          </p:nvPr>
        </p:nvSpPr>
        <p:spPr>
          <a:xfrm>
            <a:off x="1326931" y="401338"/>
            <a:ext cx="10402614" cy="424732"/>
          </a:xfrm>
        </p:spPr>
        <p:txBody>
          <a:bodyPr/>
          <a:lstStyle/>
          <a:p>
            <a:r>
              <a:rPr lang="fr-FR" sz="2400" dirty="0" smtClean="0">
                <a:solidFill>
                  <a:srgbClr val="002060"/>
                </a:solidFill>
              </a:rPr>
              <a:t>LA CHASSE AU TRESOR : les activités</a:t>
            </a:r>
            <a:endParaRPr lang="fr-FR" sz="2400" dirty="0">
              <a:solidFill>
                <a:srgbClr val="002060"/>
              </a:solidFill>
            </a:endParaRPr>
          </a:p>
        </p:txBody>
      </p:sp>
    </p:spTree>
    <p:extLst>
      <p:ext uri="{BB962C8B-B14F-4D97-AF65-F5344CB8AC3E}">
        <p14:creationId xmlns:p14="http://schemas.microsoft.com/office/powerpoint/2010/main" val="73676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95103F0-44A7-C449-AFFE-B9B3662B8B7A}"/>
              </a:ext>
            </a:extLst>
          </p:cNvPr>
          <p:cNvSpPr>
            <a:spLocks noGrp="1"/>
          </p:cNvSpPr>
          <p:nvPr>
            <p:ph sz="half" idx="2"/>
          </p:nvPr>
        </p:nvSpPr>
        <p:spPr>
          <a:xfrm>
            <a:off x="307428" y="183943"/>
            <a:ext cx="668123" cy="701731"/>
          </a:xfrm>
        </p:spPr>
        <p:txBody>
          <a:bodyPr/>
          <a:lstStyle/>
          <a:p>
            <a:r>
              <a:rPr lang="fr-FR" dirty="0">
                <a:solidFill>
                  <a:srgbClr val="002060"/>
                </a:solidFill>
              </a:rPr>
              <a:t>5</a:t>
            </a:r>
          </a:p>
        </p:txBody>
      </p:sp>
      <p:sp>
        <p:nvSpPr>
          <p:cNvPr id="6" name="Espace réservé du numéro de diapositive 5">
            <a:extLst>
              <a:ext uri="{FF2B5EF4-FFF2-40B4-BE49-F238E27FC236}">
                <a16:creationId xmlns:a16="http://schemas.microsoft.com/office/drawing/2014/main" id="{A016F9DA-27ED-FA4B-B8D2-4AD70E2F2D4D}"/>
              </a:ext>
            </a:extLst>
          </p:cNvPr>
          <p:cNvSpPr>
            <a:spLocks noGrp="1"/>
          </p:cNvSpPr>
          <p:nvPr>
            <p:ph type="sldNum" sz="quarter" idx="12"/>
          </p:nvPr>
        </p:nvSpPr>
        <p:spPr/>
        <p:txBody>
          <a:bodyPr/>
          <a:lstStyle/>
          <a:p>
            <a:fld id="{C67EC2C0-E8FB-FB4C-ADBA-C2B6C46717D2}" type="slidenum">
              <a:rPr lang="fr-FR" smtClean="0"/>
              <a:t>9</a:t>
            </a:fld>
            <a:endParaRPr lang="fr-FR" dirty="0"/>
          </a:p>
        </p:txBody>
      </p:sp>
      <p:sp>
        <p:nvSpPr>
          <p:cNvPr id="9" name="ZoneTexte 8"/>
          <p:cNvSpPr txBox="1"/>
          <p:nvPr/>
        </p:nvSpPr>
        <p:spPr>
          <a:xfrm>
            <a:off x="78482" y="918610"/>
            <a:ext cx="11651063" cy="7402026"/>
          </a:xfrm>
          <a:prstGeom prst="rect">
            <a:avLst/>
          </a:prstGeom>
          <a:noFill/>
        </p:spPr>
        <p:txBody>
          <a:bodyPr wrap="square" rtlCol="0">
            <a:spAutoFit/>
          </a:bodyPr>
          <a:lstStyle/>
          <a:p>
            <a:endParaRPr lang="fr-FR" sz="1600" b="1" dirty="0" smtClean="0">
              <a:solidFill>
                <a:srgbClr val="002060"/>
              </a:solidFill>
            </a:endParaRPr>
          </a:p>
          <a:p>
            <a:r>
              <a:rPr lang="fr-FR" sz="1600" b="1" dirty="0" smtClean="0">
                <a:solidFill>
                  <a:srgbClr val="002060"/>
                </a:solidFill>
              </a:rPr>
              <a:t>4. </a:t>
            </a:r>
            <a:r>
              <a:rPr lang="fr-FR" sz="1600" b="1" u="sng" dirty="0" smtClean="0">
                <a:solidFill>
                  <a:srgbClr val="002060"/>
                </a:solidFill>
              </a:rPr>
              <a:t>L’événement en lien avec Halloween : la chasse au Trésor</a:t>
            </a:r>
          </a:p>
          <a:p>
            <a:endParaRPr lang="fr-FR" sz="1600" dirty="0" smtClean="0">
              <a:solidFill>
                <a:srgbClr val="002060"/>
              </a:solidFill>
            </a:endParaRPr>
          </a:p>
          <a:p>
            <a:pPr lvl="1"/>
            <a:r>
              <a:rPr lang="fr-FR" sz="1400" b="1" dirty="0" smtClean="0">
                <a:solidFill>
                  <a:srgbClr val="002060"/>
                </a:solidFill>
              </a:rPr>
              <a:t>LE FIL ROUGE de « la chasse au Trésor d’Halloween est de faire trouver </a:t>
            </a:r>
            <a:r>
              <a:rPr lang="fr-FR" sz="1400" b="1" dirty="0" smtClean="0">
                <a:solidFill>
                  <a:srgbClr val="C00000"/>
                </a:solidFill>
              </a:rPr>
              <a:t>le Trésor </a:t>
            </a:r>
            <a:r>
              <a:rPr lang="fr-FR" sz="1400" b="1" dirty="0" smtClean="0">
                <a:solidFill>
                  <a:srgbClr val="002060"/>
                </a:solidFill>
              </a:rPr>
              <a:t>par </a:t>
            </a:r>
            <a:r>
              <a:rPr lang="fr-FR" sz="1400" b="1" dirty="0" smtClean="0">
                <a:solidFill>
                  <a:srgbClr val="C00000"/>
                </a:solidFill>
              </a:rPr>
              <a:t>tous</a:t>
            </a:r>
            <a:r>
              <a:rPr lang="fr-FR" sz="1400" b="1" dirty="0" smtClean="0">
                <a:solidFill>
                  <a:srgbClr val="002060"/>
                </a:solidFill>
              </a:rPr>
              <a:t> les participants».</a:t>
            </a:r>
          </a:p>
          <a:p>
            <a:pPr lvl="1"/>
            <a:r>
              <a:rPr lang="fr-FR" sz="1400" b="1" dirty="0" smtClean="0">
                <a:solidFill>
                  <a:srgbClr val="002060"/>
                </a:solidFill>
              </a:rPr>
              <a:t>Afin de créer de l’intrigue, du suspense et du plaisir pour tous les participants nous proposons le fonctionnement suivant : </a:t>
            </a:r>
          </a:p>
          <a:p>
            <a:pPr lvl="1"/>
            <a:endParaRPr lang="fr-FR" sz="1400" b="1" dirty="0">
              <a:solidFill>
                <a:srgbClr val="002060"/>
              </a:solidFill>
            </a:endParaRPr>
          </a:p>
          <a:p>
            <a:pPr marL="800100" lvl="1" indent="-342900">
              <a:buFont typeface="+mj-lt"/>
              <a:buAutoNum type="alphaLcParenR"/>
            </a:pPr>
            <a:r>
              <a:rPr lang="fr-FR" sz="1400" b="1" dirty="0"/>
              <a:t>Orientation :</a:t>
            </a:r>
            <a:r>
              <a:rPr lang="fr-FR" sz="1400" dirty="0"/>
              <a:t> l’utilisation de l’orientation, à l’aide d’une carte, boussole, application GPS, de repères remarquables sur le terrain (à l’image du petit poucet), permet d’ajouter de l’intrigue et d’apprendre à se repérer. L’organisateur choisit la forme qui lui convient le plus et qui s’adapte au mieux à </a:t>
            </a:r>
            <a:r>
              <a:rPr lang="fr-FR" sz="1400" dirty="0" smtClean="0"/>
              <a:t>l’environnement.</a:t>
            </a:r>
          </a:p>
          <a:p>
            <a:pPr marL="800100" lvl="1" indent="-342900">
              <a:buFont typeface="+mj-lt"/>
              <a:buAutoNum type="alphaLcParenR"/>
            </a:pPr>
            <a:r>
              <a:rPr lang="fr-FR" sz="1400" b="1" dirty="0"/>
              <a:t>Consignes de jeu :</a:t>
            </a:r>
            <a:r>
              <a:rPr lang="fr-FR" sz="1400" dirty="0"/>
              <a:t> pour découvrir le trésor, il faut faire marcher ou courir les participants à la recherche de bornes, </a:t>
            </a:r>
            <a:r>
              <a:rPr lang="fr-FR" sz="1400" dirty="0" smtClean="0"/>
              <a:t>d’indices…L’organisateur </a:t>
            </a:r>
            <a:r>
              <a:rPr lang="fr-FR" sz="1400" dirty="0"/>
              <a:t>peut faire un, deux ou plusieurs groupes pour la chasse au trésor. Attention la démultiplication des groupes nécessite plus de préparation. </a:t>
            </a:r>
            <a:endParaRPr lang="fr-FR" sz="1400" dirty="0" smtClean="0"/>
          </a:p>
          <a:p>
            <a:pPr lvl="1"/>
            <a:endParaRPr lang="fr-FR" sz="1400" dirty="0" smtClean="0"/>
          </a:p>
          <a:p>
            <a:pPr lvl="1"/>
            <a:r>
              <a:rPr lang="fr-FR" sz="1400" dirty="0" smtClean="0"/>
              <a:t>L’organisateur </a:t>
            </a:r>
            <a:r>
              <a:rPr lang="fr-FR" sz="1400" dirty="0"/>
              <a:t>peut utiliser les principes suivants </a:t>
            </a:r>
            <a:r>
              <a:rPr lang="fr-FR" sz="1400" dirty="0" smtClean="0"/>
              <a:t>:</a:t>
            </a:r>
          </a:p>
          <a:p>
            <a:endParaRPr lang="fr-FR" sz="1400" dirty="0" smtClean="0"/>
          </a:p>
          <a:p>
            <a:pPr marL="1200150" lvl="2" indent="-285750">
              <a:buFont typeface="Wingdings" panose="05000000000000000000" pitchFamily="2" charset="2"/>
              <a:buChar char="ü"/>
            </a:pPr>
            <a:r>
              <a:rPr lang="fr-FR" sz="1400" u="sng" dirty="0"/>
              <a:t>Le principe du jeu de piste</a:t>
            </a:r>
            <a:r>
              <a:rPr lang="fr-FR" sz="1400" dirty="0"/>
              <a:t> : c’est un jeu qui consiste à chercher, sur un itinéraire balisé par le meneur de jeu, des indices sous la forme de signes ou de messages écrits qui permettent d'avancer progressivement vers un but inconnu (le trésor) par les joueurs. L’organisateur peut, par exemple utiliser des photos des lieux où sont cachés les indices, énigmes… afin de découvrir le </a:t>
            </a:r>
            <a:r>
              <a:rPr lang="fr-FR" sz="1400" dirty="0" smtClean="0"/>
              <a:t>trésor.</a:t>
            </a:r>
          </a:p>
          <a:p>
            <a:pPr lvl="2"/>
            <a:endParaRPr lang="fr-FR" sz="1400" dirty="0" smtClean="0"/>
          </a:p>
          <a:p>
            <a:pPr marL="1200150" lvl="2" indent="-285750">
              <a:buFont typeface="Wingdings" panose="05000000000000000000" pitchFamily="2" charset="2"/>
              <a:buChar char="ü"/>
            </a:pPr>
            <a:r>
              <a:rPr lang="fr-FR" sz="1400" u="sng" dirty="0" smtClean="0"/>
              <a:t>Le </a:t>
            </a:r>
            <a:r>
              <a:rPr lang="fr-FR" sz="1400" u="sng" dirty="0"/>
              <a:t>principe du rébus</a:t>
            </a:r>
            <a:r>
              <a:rPr lang="fr-FR" sz="1400" dirty="0"/>
              <a:t> : c’est un jeu qui consiste à deviner une phrase complète ou un mot à partir d’une ou plusieurs images. Il peut s’agir d’une suite de plusieurs dessins qui, une fois interprétés, donnent les syllabes devant permettre de découvrir une phrase ou un mot, ou un jeu basé sur l’emplacement graphique des lettres, voire sur une simple succession de lettres. </a:t>
            </a:r>
            <a:r>
              <a:rPr lang="fr-FR" sz="1400" dirty="0" smtClean="0"/>
              <a:t>L’organisateur </a:t>
            </a:r>
            <a:r>
              <a:rPr lang="fr-FR" sz="1400" dirty="0"/>
              <a:t>peut faire découvrir l’emplacement du trésor, le trésor lui-même au travers de plusieurs </a:t>
            </a:r>
            <a:r>
              <a:rPr lang="fr-FR" sz="1400" dirty="0" smtClean="0"/>
              <a:t>étapes.</a:t>
            </a:r>
          </a:p>
          <a:p>
            <a:pPr lvl="2"/>
            <a:endParaRPr lang="fr-FR" sz="1400" dirty="0" smtClean="0"/>
          </a:p>
          <a:p>
            <a:pPr marL="1200150" lvl="2" indent="-285750">
              <a:buFont typeface="Wingdings" panose="05000000000000000000" pitchFamily="2" charset="2"/>
              <a:buChar char="ü"/>
            </a:pPr>
            <a:r>
              <a:rPr lang="fr-FR" sz="1400" u="sng" dirty="0" smtClean="0"/>
              <a:t>Les </a:t>
            </a:r>
            <a:r>
              <a:rPr lang="fr-FR" sz="1400" u="sng" dirty="0"/>
              <a:t>énigmes/devinettes </a:t>
            </a:r>
            <a:r>
              <a:rPr lang="fr-FR" sz="1400" dirty="0"/>
              <a:t>: phrase ou question possédant une signification cachée, et mise sous la forme d'une devinette à </a:t>
            </a:r>
            <a:r>
              <a:rPr lang="fr-FR" sz="1400" dirty="0" smtClean="0"/>
              <a:t>résoudre. L’organisateur </a:t>
            </a:r>
            <a:r>
              <a:rPr lang="fr-FR" sz="1400" dirty="0"/>
              <a:t>peut proposer plusieurs devinettes/énigmes avant d’arriver au trésor.</a:t>
            </a:r>
          </a:p>
          <a:p>
            <a:pPr marL="1200150" lvl="2" indent="-285750">
              <a:buFont typeface="Wingdings" panose="05000000000000000000" pitchFamily="2" charset="2"/>
              <a:buChar char="ü"/>
            </a:pPr>
            <a:endParaRPr lang="fr-FR" sz="1400" b="1" dirty="0">
              <a:solidFill>
                <a:srgbClr val="002060"/>
              </a:solidFill>
            </a:endParaRPr>
          </a:p>
          <a:p>
            <a:pPr marL="800100" lvl="1" indent="-342900">
              <a:buFont typeface="+mj-lt"/>
              <a:buAutoNum type="alphaLcParenR"/>
            </a:pPr>
            <a:endParaRPr lang="fr-FR" sz="1400" dirty="0" smtClean="0"/>
          </a:p>
          <a:p>
            <a:pPr marL="800100" lvl="1" indent="-342900">
              <a:buFont typeface="+mj-lt"/>
              <a:buAutoNum type="alphaLcParenR"/>
            </a:pPr>
            <a:endParaRPr lang="fr-FR" sz="1400" b="1" dirty="0"/>
          </a:p>
          <a:p>
            <a:pPr lvl="1"/>
            <a:endParaRPr lang="fr-FR" sz="1500" b="1" dirty="0">
              <a:solidFill>
                <a:srgbClr val="002060"/>
              </a:solidFill>
            </a:endParaRPr>
          </a:p>
          <a:p>
            <a:pPr lvl="1"/>
            <a:r>
              <a:rPr lang="fr-FR" sz="1500" b="1" dirty="0" smtClean="0">
                <a:solidFill>
                  <a:srgbClr val="002060"/>
                </a:solidFill>
              </a:rPr>
              <a:t> </a:t>
            </a:r>
          </a:p>
          <a:p>
            <a:pPr lvl="1"/>
            <a:endParaRPr lang="fr-FR" sz="1700" b="1" dirty="0" smtClean="0">
              <a:solidFill>
                <a:srgbClr val="002060"/>
              </a:solidFill>
            </a:endParaRPr>
          </a:p>
          <a:p>
            <a:endParaRPr lang="fr-FR" sz="1600" b="1" dirty="0">
              <a:solidFill>
                <a:srgbClr val="002060"/>
              </a:solidFill>
            </a:endParaRPr>
          </a:p>
        </p:txBody>
      </p:sp>
      <p:sp>
        <p:nvSpPr>
          <p:cNvPr id="11" name="Titre 4">
            <a:extLst>
              <a:ext uri="{FF2B5EF4-FFF2-40B4-BE49-F238E27FC236}">
                <a16:creationId xmlns:a16="http://schemas.microsoft.com/office/drawing/2014/main" id="{40A4CDDE-1126-E046-9AE0-C3C844B0E65A}"/>
              </a:ext>
            </a:extLst>
          </p:cNvPr>
          <p:cNvSpPr>
            <a:spLocks noGrp="1"/>
          </p:cNvSpPr>
          <p:nvPr>
            <p:ph type="title"/>
          </p:nvPr>
        </p:nvSpPr>
        <p:spPr>
          <a:xfrm>
            <a:off x="1326931" y="297856"/>
            <a:ext cx="10402614" cy="424732"/>
          </a:xfrm>
        </p:spPr>
        <p:txBody>
          <a:bodyPr/>
          <a:lstStyle/>
          <a:p>
            <a:r>
              <a:rPr lang="fr-FR" sz="2400" dirty="0" smtClean="0">
                <a:solidFill>
                  <a:srgbClr val="002060"/>
                </a:solidFill>
              </a:rPr>
              <a:t>LA CHASSE AU TRESOR D’HALLOWEEN</a:t>
            </a:r>
            <a:endParaRPr lang="fr-FR" sz="2400" dirty="0">
              <a:solidFill>
                <a:srgbClr val="002060"/>
              </a:solidFill>
            </a:endParaRPr>
          </a:p>
        </p:txBody>
      </p:sp>
      <p:pic>
        <p:nvPicPr>
          <p:cNvPr id="2" name="Image 1"/>
          <p:cNvPicPr>
            <a:picLocks noChangeAspect="1"/>
          </p:cNvPicPr>
          <p:nvPr/>
        </p:nvPicPr>
        <p:blipFill>
          <a:blip r:embed="rId3"/>
          <a:stretch>
            <a:fillRect/>
          </a:stretch>
        </p:blipFill>
        <p:spPr>
          <a:xfrm>
            <a:off x="9822535" y="183943"/>
            <a:ext cx="2206337" cy="1771073"/>
          </a:xfrm>
          <a:prstGeom prst="rect">
            <a:avLst/>
          </a:prstGeom>
        </p:spPr>
      </p:pic>
    </p:spTree>
    <p:extLst>
      <p:ext uri="{BB962C8B-B14F-4D97-AF65-F5344CB8AC3E}">
        <p14:creationId xmlns:p14="http://schemas.microsoft.com/office/powerpoint/2010/main" val="57463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THLÉ">
      <a:dk1>
        <a:srgbClr val="0D2165"/>
      </a:dk1>
      <a:lt1>
        <a:srgbClr val="FEFFFE"/>
      </a:lt1>
      <a:dk2>
        <a:srgbClr val="262725"/>
      </a:dk2>
      <a:lt2>
        <a:srgbClr val="FF4C52"/>
      </a:lt2>
      <a:accent1>
        <a:srgbClr val="04BAFF"/>
      </a:accent1>
      <a:accent2>
        <a:srgbClr val="98E868"/>
      </a:accent2>
      <a:accent3>
        <a:srgbClr val="CBCACC"/>
      </a:accent3>
      <a:accent4>
        <a:srgbClr val="FFC000"/>
      </a:accent4>
      <a:accent5>
        <a:srgbClr val="C23A3F"/>
      </a:accent5>
      <a:accent6>
        <a:srgbClr val="669D47"/>
      </a:accent6>
      <a:hlink>
        <a:srgbClr val="000000"/>
      </a:hlink>
      <a:folHlink>
        <a:srgbClr val="0D21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22381</TotalTime>
  <Words>1714</Words>
  <Application>Microsoft Office PowerPoint</Application>
  <PresentationFormat>Grand écran</PresentationFormat>
  <Paragraphs>220</Paragraphs>
  <Slides>17</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MS PGothic</vt:lpstr>
      <vt:lpstr>Arial</vt:lpstr>
      <vt:lpstr>Arial Black</vt:lpstr>
      <vt:lpstr>Calibri</vt:lpstr>
      <vt:lpstr>Tahoma</vt:lpstr>
      <vt:lpstr>Wingdings</vt:lpstr>
      <vt:lpstr>Thème Office</vt:lpstr>
      <vt:lpstr>LA CHASSE AU TRESOR D’HALLOWEEN</vt:lpstr>
      <vt:lpstr>SOMMAIRE</vt:lpstr>
      <vt:lpstr>Présentation PowerPoint</vt:lpstr>
      <vt:lpstr>LA CHASSE AU TRESOR D’HALLOWEEN</vt:lpstr>
      <vt:lpstr>LA CHASSE AU TRESOR : les étapes</vt:lpstr>
      <vt:lpstr>LA CHASSE AU TRESOR : le lieu</vt:lpstr>
      <vt:lpstr>LA CHASSE AU TRESOR : propositions de mise en œuvre</vt:lpstr>
      <vt:lpstr>LA CHASSE AU TRESOR : les activités</vt:lpstr>
      <vt:lpstr>LA CHASSE AU TRESOR D’HALLOWEEN</vt:lpstr>
      <vt:lpstr>LA CHASSE AU TRESOR D’HALLOWEEN</vt:lpstr>
      <vt:lpstr>LA CHASSE AU TRESOR D’HALLOWEEN</vt:lpstr>
      <vt:lpstr>Communication</vt:lpstr>
      <vt:lpstr>Partenaires</vt:lpstr>
      <vt:lpstr>Les obligations </vt:lpstr>
      <vt:lpstr>INSCRIPTIONS </vt:lpstr>
      <vt:lpstr>DES QUESTIONS ? </vt:lpstr>
      <vt:lpstr>  COMMISSION REGIONALE ATHLE FORME SANTE  07 60 89 00 40  athleformesante@athlelana.fr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Caffin</dc:creator>
  <cp:lastModifiedBy>paul</cp:lastModifiedBy>
  <cp:revision>675</cp:revision>
  <cp:lastPrinted>2019-03-14T09:26:09Z</cp:lastPrinted>
  <dcterms:created xsi:type="dcterms:W3CDTF">2018-07-04T09:29:33Z</dcterms:created>
  <dcterms:modified xsi:type="dcterms:W3CDTF">2021-10-01T07:45:13Z</dcterms:modified>
</cp:coreProperties>
</file>