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8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21"/>
    <a:srgbClr val="E67300"/>
    <a:srgbClr val="B8D442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4C65-32E2-4D01-A3DD-C7AFF12577C0}" type="datetimeFigureOut">
              <a:rPr lang="fr-FR" smtClean="0"/>
              <a:t>14/10/2018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B56C5-8D50-4E93-90E9-C73D8CFA7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0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8C3-2517-4FA8-9911-61EBA0CC5228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9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6727-E8A9-4973-A21C-2342F049DDAE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C33-7D08-4DDD-8547-AF44E9C13352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0D39-C9BA-4A8F-BAAF-FCA0B856C991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60FD-EB1D-4CF0-A556-B59E8289EFE0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6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D73B-A72A-4439-89E8-D0AA7B9C9814}" type="datetime1">
              <a:rPr lang="fr-FR" smtClean="0"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4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3E9-C998-49B4-8E87-F44EFFA1AF29}" type="datetime1">
              <a:rPr lang="fr-FR" smtClean="0"/>
              <a:t>14/10/2018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AB6B-6C67-4249-90AB-073B2419FF8D}" type="datetime1">
              <a:rPr lang="fr-FR" smtClean="0"/>
              <a:t>14/10/2018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1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9513-6EE8-449B-9B92-E2FD8A7581D6}" type="datetime1">
              <a:rPr lang="fr-FR" smtClean="0"/>
              <a:t>14/10/2018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142-4E72-4C6E-B8CD-8C687A179196}" type="datetime1">
              <a:rPr lang="fr-FR" smtClean="0"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C208-26D4-4ED8-86E7-CFD7A4A07F53}" type="datetime1">
              <a:rPr lang="fr-FR" smtClean="0"/>
              <a:t>14/10/2018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Plénière CRCHS Talence le  27/10/2018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6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649B-7C80-43E7-BBA2-FC4F57D9E124}" type="datetime1">
              <a:rPr lang="fr-FR" smtClean="0"/>
              <a:t>14/10/2018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Plénière CRCHS Talence le  27/10/2018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1057-2FDF-48EF-B930-159FFA0E8B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38" y="3823805"/>
            <a:ext cx="3732900" cy="30506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746760"/>
            <a:ext cx="2294898" cy="333080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59381" y="3132395"/>
            <a:ext cx="531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502800"/>
                </a:solidFill>
                <a:latin typeface="Lato" panose="020F0502020204030203" pitchFamily="34" charset="0"/>
              </a:rPr>
              <a:t>Des espaces dédiés à la découverte et à la pratique de la course en nature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9766" y="73114"/>
            <a:ext cx="1892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502800"/>
                </a:solidFill>
                <a:latin typeface="Lato" panose="020F0502020204030203" pitchFamily="34" charset="0"/>
              </a:rPr>
              <a:t>Uni’vert Trail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C445A30-AC6E-4D1D-BD9E-7C425E04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6906" y="6400800"/>
            <a:ext cx="4549588" cy="393251"/>
          </a:xfrm>
        </p:spPr>
        <p:txBody>
          <a:bodyPr/>
          <a:lstStyle/>
          <a:p>
            <a:r>
              <a:rPr lang="fr-FR" dirty="0"/>
              <a:t>		Plénière CRCHS Talence le  27/10/2018</a:t>
            </a:r>
          </a:p>
        </p:txBody>
      </p:sp>
    </p:spTree>
    <p:extLst>
      <p:ext uri="{BB962C8B-B14F-4D97-AF65-F5344CB8AC3E}">
        <p14:creationId xmlns:p14="http://schemas.microsoft.com/office/powerpoint/2010/main" val="35001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2945407" y="6189228"/>
            <a:ext cx="3732901" cy="3169730"/>
            <a:chOff x="0" y="6741995"/>
            <a:chExt cx="3732901" cy="31697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61054"/>
              <a:ext cx="3732900" cy="3050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6741995"/>
              <a:ext cx="3732900" cy="316400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2095" y="0"/>
            <a:ext cx="3551195" cy="24732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1121322" y="-83162"/>
            <a:ext cx="876544" cy="1645461"/>
          </a:xfrm>
          <a:custGeom>
            <a:avLst/>
            <a:gdLst>
              <a:gd name="connsiteX0" fmla="*/ 45497 w 840784"/>
              <a:gd name="connsiteY0" fmla="*/ 52387 h 1517129"/>
              <a:gd name="connsiteX1" fmla="*/ 35972 w 840784"/>
              <a:gd name="connsiteY1" fmla="*/ 1400175 h 1517129"/>
              <a:gd name="connsiteX2" fmla="*/ 62165 w 840784"/>
              <a:gd name="connsiteY2" fmla="*/ 1440656 h 1517129"/>
              <a:gd name="connsiteX3" fmla="*/ 781303 w 840784"/>
              <a:gd name="connsiteY3" fmla="*/ 1345406 h 1517129"/>
              <a:gd name="connsiteX4" fmla="*/ 800353 w 840784"/>
              <a:gd name="connsiteY4" fmla="*/ 1312069 h 1517129"/>
              <a:gd name="connsiteX5" fmla="*/ 795590 w 840784"/>
              <a:gd name="connsiteY5" fmla="*/ 0 h 1517129"/>
              <a:gd name="connsiteX6" fmla="*/ 795590 w 840784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6843 w 841655"/>
              <a:gd name="connsiteY0" fmla="*/ 52387 h 1442440"/>
              <a:gd name="connsiteX1" fmla="*/ 36843 w 841655"/>
              <a:gd name="connsiteY1" fmla="*/ 1400175 h 1442440"/>
              <a:gd name="connsiteX2" fmla="*/ 63036 w 841655"/>
              <a:gd name="connsiteY2" fmla="*/ 1440656 h 1442440"/>
              <a:gd name="connsiteX3" fmla="*/ 782174 w 841655"/>
              <a:gd name="connsiteY3" fmla="*/ 1345406 h 1442440"/>
              <a:gd name="connsiteX4" fmla="*/ 801224 w 841655"/>
              <a:gd name="connsiteY4" fmla="*/ 1312069 h 1442440"/>
              <a:gd name="connsiteX5" fmla="*/ 796461 w 841655"/>
              <a:gd name="connsiteY5" fmla="*/ 0 h 1442440"/>
              <a:gd name="connsiteX6" fmla="*/ 796461 w 841655"/>
              <a:gd name="connsiteY6" fmla="*/ 0 h 1442440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767514"/>
              <a:gd name="connsiteY0" fmla="*/ 52387 h 1440788"/>
              <a:gd name="connsiteX1" fmla="*/ 2648 w 767514"/>
              <a:gd name="connsiteY1" fmla="*/ 1400175 h 1440788"/>
              <a:gd name="connsiteX2" fmla="*/ 28841 w 767514"/>
              <a:gd name="connsiteY2" fmla="*/ 1440656 h 1440788"/>
              <a:gd name="connsiteX3" fmla="*/ 747979 w 767514"/>
              <a:gd name="connsiteY3" fmla="*/ 1345406 h 1440788"/>
              <a:gd name="connsiteX4" fmla="*/ 767029 w 767514"/>
              <a:gd name="connsiteY4" fmla="*/ 1312069 h 1440788"/>
              <a:gd name="connsiteX5" fmla="*/ 762266 w 767514"/>
              <a:gd name="connsiteY5" fmla="*/ 0 h 1440788"/>
              <a:gd name="connsiteX6" fmla="*/ 762266 w 767514"/>
              <a:gd name="connsiteY6" fmla="*/ 0 h 14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14" h="1440788">
                <a:moveTo>
                  <a:pt x="2648" y="52387"/>
                </a:moveTo>
                <a:cubicBezTo>
                  <a:pt x="-3504" y="610592"/>
                  <a:pt x="3046" y="1378347"/>
                  <a:pt x="2648" y="1400175"/>
                </a:cubicBezTo>
                <a:cubicBezTo>
                  <a:pt x="2250" y="1422003"/>
                  <a:pt x="4632" y="1442640"/>
                  <a:pt x="28841" y="1440656"/>
                </a:cubicBezTo>
                <a:cubicBezTo>
                  <a:pt x="53050" y="1438672"/>
                  <a:pt x="724961" y="1350168"/>
                  <a:pt x="747979" y="1345406"/>
                </a:cubicBezTo>
                <a:cubicBezTo>
                  <a:pt x="770997" y="1340644"/>
                  <a:pt x="764648" y="1331515"/>
                  <a:pt x="767029" y="1312069"/>
                </a:cubicBezTo>
                <a:cubicBezTo>
                  <a:pt x="769410" y="1292623"/>
                  <a:pt x="762266" y="0"/>
                  <a:pt x="762266" y="0"/>
                </a:cubicBezTo>
                <a:lnTo>
                  <a:pt x="762266" y="0"/>
                </a:lnTo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561" b="4930"/>
          <a:stretch/>
        </p:blipFill>
        <p:spPr>
          <a:xfrm>
            <a:off x="11193962" y="161212"/>
            <a:ext cx="741852" cy="130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349" y="69672"/>
            <a:ext cx="635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502800"/>
                </a:solidFill>
                <a:latin typeface="Lato" panose="020F0502020204030203" pitchFamily="34" charset="0"/>
              </a:rPr>
              <a:t>Uni’vert Trail : 2017/2018  saison charnière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59905" y="1220992"/>
            <a:ext cx="7856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Lato" panose="020F0502020204030203" pitchFamily="34" charset="0"/>
              </a:rPr>
              <a:t>Le passage de relais pour un déploiement fédéral : </a:t>
            </a:r>
          </a:p>
          <a:p>
            <a:endParaRPr lang="fr-FR" sz="24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latin typeface="Lato" panose="020F0502020204030203" pitchFamily="34" charset="0"/>
              </a:rPr>
              <a:t>25 &amp; 26 Octo 2017</a:t>
            </a:r>
            <a:r>
              <a:rPr lang="fr-FR" sz="2400" dirty="0">
                <a:latin typeface="Lato" panose="020F0502020204030203" pitchFamily="34" charset="0"/>
              </a:rPr>
              <a:t>. Rencontre et Audit de la FFA à Bugeat</a:t>
            </a:r>
          </a:p>
          <a:p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latin typeface="Lato" panose="020F0502020204030203" pitchFamily="34" charset="0"/>
              </a:rPr>
              <a:t>04 Janvier 2018</a:t>
            </a:r>
            <a:r>
              <a:rPr lang="fr-FR" sz="2400" dirty="0">
                <a:latin typeface="Lato" panose="020F0502020204030203" pitchFamily="34" charset="0"/>
              </a:rPr>
              <a:t>.Réunion à ST Yrieix/Charente avec le Global Manager running de la FFA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latin typeface="Lato" panose="020F0502020204030203" pitchFamily="34" charset="0"/>
              </a:rPr>
              <a:t>18 Sept 2018</a:t>
            </a:r>
            <a:r>
              <a:rPr lang="fr-FR" sz="2400" dirty="0">
                <a:latin typeface="Lato" panose="020F0502020204030203" pitchFamily="34" charset="0"/>
              </a:rPr>
              <a:t>. Réunion à Bugeat avec des membres de la FFA &amp; des élus locaux pour créer un modèle économique rentable (SCIC)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DAC0285-8CE3-41C1-B2E2-FB0D594D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32095" y="6514225"/>
            <a:ext cx="4114800" cy="365125"/>
          </a:xfrm>
        </p:spPr>
        <p:txBody>
          <a:bodyPr/>
          <a:lstStyle/>
          <a:p>
            <a:r>
              <a:rPr lang="fr-FR" dirty="0"/>
              <a:t>Plénière CRCHS Talence le  27/10/2018</a:t>
            </a:r>
          </a:p>
        </p:txBody>
      </p:sp>
      <p:pic>
        <p:nvPicPr>
          <p:cNvPr id="16" name="Image 15" descr="C:\Users\gaumondi\Desktop\Logo-ligue-athletisme-CMJN.jpg">
            <a:extLst>
              <a:ext uri="{FF2B5EF4-FFF2-40B4-BE49-F238E27FC236}">
                <a16:creationId xmlns:a16="http://schemas.microsoft.com/office/drawing/2014/main" id="{0706C356-B7CB-47FB-9CBB-42D42874A0E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48" y="2842577"/>
            <a:ext cx="2326005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D1CD9417-3CBA-4160-9426-087080734556}"/>
              </a:ext>
            </a:extLst>
          </p:cNvPr>
          <p:cNvSpPr/>
          <p:nvPr/>
        </p:nvSpPr>
        <p:spPr>
          <a:xfrm>
            <a:off x="2427501" y="3743823"/>
            <a:ext cx="731330" cy="919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0597812-5381-4EAD-8D42-8E1BF0E87E9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6" y="664026"/>
            <a:ext cx="1476375" cy="1295400"/>
          </a:xfrm>
          <a:prstGeom prst="rect">
            <a:avLst/>
          </a:prstGeom>
        </p:spPr>
      </p:pic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57C96798-C8B7-424A-93B7-1BA409B74CFC}"/>
              </a:ext>
            </a:extLst>
          </p:cNvPr>
          <p:cNvSpPr/>
          <p:nvPr/>
        </p:nvSpPr>
        <p:spPr>
          <a:xfrm>
            <a:off x="1850721" y="1941331"/>
            <a:ext cx="731330" cy="919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673429A-A63B-4AE7-B873-B2461FB18FA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" y="4663164"/>
            <a:ext cx="1419225" cy="1419225"/>
          </a:xfrm>
          <a:prstGeom prst="rect">
            <a:avLst/>
          </a:prstGeom>
        </p:spPr>
      </p:pic>
      <p:pic>
        <p:nvPicPr>
          <p:cNvPr id="1026" name="Picture 2" descr="http://www.athle.fr/images.net/v3/top/logo.athle.png">
            <a:extLst>
              <a:ext uri="{FF2B5EF4-FFF2-40B4-BE49-F238E27FC236}">
                <a16:creationId xmlns:a16="http://schemas.microsoft.com/office/drawing/2014/main" id="{5C1803BF-D257-48F5-9BAE-CE63C9BB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79" y="5182817"/>
            <a:ext cx="23812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8238" y="3704746"/>
            <a:ext cx="3732901" cy="3169730"/>
            <a:chOff x="0" y="6741995"/>
            <a:chExt cx="3732901" cy="31697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61054"/>
              <a:ext cx="3732900" cy="3050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6741995"/>
              <a:ext cx="3732900" cy="316400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2095" y="0"/>
            <a:ext cx="3551195" cy="24732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1121322" y="-83162"/>
            <a:ext cx="876544" cy="1645461"/>
          </a:xfrm>
          <a:custGeom>
            <a:avLst/>
            <a:gdLst>
              <a:gd name="connsiteX0" fmla="*/ 45497 w 840784"/>
              <a:gd name="connsiteY0" fmla="*/ 52387 h 1517129"/>
              <a:gd name="connsiteX1" fmla="*/ 35972 w 840784"/>
              <a:gd name="connsiteY1" fmla="*/ 1400175 h 1517129"/>
              <a:gd name="connsiteX2" fmla="*/ 62165 w 840784"/>
              <a:gd name="connsiteY2" fmla="*/ 1440656 h 1517129"/>
              <a:gd name="connsiteX3" fmla="*/ 781303 w 840784"/>
              <a:gd name="connsiteY3" fmla="*/ 1345406 h 1517129"/>
              <a:gd name="connsiteX4" fmla="*/ 800353 w 840784"/>
              <a:gd name="connsiteY4" fmla="*/ 1312069 h 1517129"/>
              <a:gd name="connsiteX5" fmla="*/ 795590 w 840784"/>
              <a:gd name="connsiteY5" fmla="*/ 0 h 1517129"/>
              <a:gd name="connsiteX6" fmla="*/ 795590 w 840784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6843 w 841655"/>
              <a:gd name="connsiteY0" fmla="*/ 52387 h 1442440"/>
              <a:gd name="connsiteX1" fmla="*/ 36843 w 841655"/>
              <a:gd name="connsiteY1" fmla="*/ 1400175 h 1442440"/>
              <a:gd name="connsiteX2" fmla="*/ 63036 w 841655"/>
              <a:gd name="connsiteY2" fmla="*/ 1440656 h 1442440"/>
              <a:gd name="connsiteX3" fmla="*/ 782174 w 841655"/>
              <a:gd name="connsiteY3" fmla="*/ 1345406 h 1442440"/>
              <a:gd name="connsiteX4" fmla="*/ 801224 w 841655"/>
              <a:gd name="connsiteY4" fmla="*/ 1312069 h 1442440"/>
              <a:gd name="connsiteX5" fmla="*/ 796461 w 841655"/>
              <a:gd name="connsiteY5" fmla="*/ 0 h 1442440"/>
              <a:gd name="connsiteX6" fmla="*/ 796461 w 841655"/>
              <a:gd name="connsiteY6" fmla="*/ 0 h 1442440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767514"/>
              <a:gd name="connsiteY0" fmla="*/ 52387 h 1440788"/>
              <a:gd name="connsiteX1" fmla="*/ 2648 w 767514"/>
              <a:gd name="connsiteY1" fmla="*/ 1400175 h 1440788"/>
              <a:gd name="connsiteX2" fmla="*/ 28841 w 767514"/>
              <a:gd name="connsiteY2" fmla="*/ 1440656 h 1440788"/>
              <a:gd name="connsiteX3" fmla="*/ 747979 w 767514"/>
              <a:gd name="connsiteY3" fmla="*/ 1345406 h 1440788"/>
              <a:gd name="connsiteX4" fmla="*/ 767029 w 767514"/>
              <a:gd name="connsiteY4" fmla="*/ 1312069 h 1440788"/>
              <a:gd name="connsiteX5" fmla="*/ 762266 w 767514"/>
              <a:gd name="connsiteY5" fmla="*/ 0 h 1440788"/>
              <a:gd name="connsiteX6" fmla="*/ 762266 w 767514"/>
              <a:gd name="connsiteY6" fmla="*/ 0 h 14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14" h="1440788">
                <a:moveTo>
                  <a:pt x="2648" y="52387"/>
                </a:moveTo>
                <a:cubicBezTo>
                  <a:pt x="-3504" y="610592"/>
                  <a:pt x="3046" y="1378347"/>
                  <a:pt x="2648" y="1400175"/>
                </a:cubicBezTo>
                <a:cubicBezTo>
                  <a:pt x="2250" y="1422003"/>
                  <a:pt x="4632" y="1442640"/>
                  <a:pt x="28841" y="1440656"/>
                </a:cubicBezTo>
                <a:cubicBezTo>
                  <a:pt x="53050" y="1438672"/>
                  <a:pt x="724961" y="1350168"/>
                  <a:pt x="747979" y="1345406"/>
                </a:cubicBezTo>
                <a:cubicBezTo>
                  <a:pt x="770997" y="1340644"/>
                  <a:pt x="764648" y="1331515"/>
                  <a:pt x="767029" y="1312069"/>
                </a:cubicBezTo>
                <a:cubicBezTo>
                  <a:pt x="769410" y="1292623"/>
                  <a:pt x="762266" y="0"/>
                  <a:pt x="762266" y="0"/>
                </a:cubicBezTo>
                <a:lnTo>
                  <a:pt x="762266" y="0"/>
                </a:lnTo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561" b="4930"/>
          <a:stretch/>
        </p:blipFill>
        <p:spPr>
          <a:xfrm>
            <a:off x="11193962" y="161212"/>
            <a:ext cx="741852" cy="130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349" y="69672"/>
            <a:ext cx="3497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502800"/>
                </a:solidFill>
                <a:latin typeface="Lato" panose="020F0502020204030203" pitchFamily="34" charset="0"/>
              </a:rPr>
              <a:t>Uni’vert Trail : les acteurs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14069" y="1289799"/>
            <a:ext cx="7302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Lato" panose="020F0502020204030203" pitchFamily="34" charset="0"/>
              </a:rPr>
              <a:t>Une condition : l’engagement de 3 acteurs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31288"/>
              </p:ext>
            </p:extLst>
          </p:nvPr>
        </p:nvGraphicFramePr>
        <p:xfrm>
          <a:off x="1576121" y="1866496"/>
          <a:ext cx="8830490" cy="41974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4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5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861">
                <a:tc>
                  <a:txBody>
                    <a:bodyPr/>
                    <a:lstStyle/>
                    <a:p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Objectif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D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Responsabilité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D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84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La</a:t>
                      </a:r>
                      <a:r>
                        <a:rPr lang="fr-FR" sz="1600" b="1" baseline="0" dirty="0"/>
                        <a:t> FFA</a:t>
                      </a:r>
                      <a:endParaRPr lang="fr-FR" sz="1600" b="1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Promouvoir</a:t>
                      </a:r>
                      <a:r>
                        <a:rPr lang="fr-FR" sz="1600" baseline="0" dirty="0"/>
                        <a:t> le trail et la marche nordique</a:t>
                      </a:r>
                    </a:p>
                    <a:p>
                      <a:pPr algn="l"/>
                      <a:r>
                        <a:rPr lang="fr-FR" sz="1600" baseline="0" dirty="0"/>
                        <a:t>- Accueillir de nouveaux licenciés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Veille</a:t>
                      </a:r>
                      <a:r>
                        <a:rPr lang="fr-FR" sz="1600" baseline="0" dirty="0"/>
                        <a:t> au respect du cahier des charges </a:t>
                      </a:r>
                    </a:p>
                    <a:p>
                      <a:pPr algn="l"/>
                      <a:r>
                        <a:rPr lang="fr-FR" sz="1600" dirty="0"/>
                        <a:t>- Auditer et labelliser les sites</a:t>
                      </a:r>
                    </a:p>
                    <a:p>
                      <a:pPr algn="l"/>
                      <a:r>
                        <a:rPr lang="fr-FR" sz="1600" dirty="0"/>
                        <a:t>- Fait la promotion des sites Uni’vert Trail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4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Le club FFA</a:t>
                      </a:r>
                      <a:endParaRPr lang="fr-FR" sz="1600" b="1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Démontrer son expertise et celle de ses entraineurs diplômés</a:t>
                      </a:r>
                    </a:p>
                    <a:p>
                      <a:pPr algn="l"/>
                      <a:r>
                        <a:rPr lang="fr-FR" sz="1600" dirty="0"/>
                        <a:t>- Accueillir le public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Élabore,</a:t>
                      </a:r>
                      <a:r>
                        <a:rPr lang="fr-FR" sz="1600" baseline="0" dirty="0"/>
                        <a:t> prépare et balise les circuits</a:t>
                      </a:r>
                    </a:p>
                    <a:p>
                      <a:pPr algn="l"/>
                      <a:r>
                        <a:rPr lang="fr-FR" sz="1600" dirty="0"/>
                        <a:t>- Anime le site tout au long de l’année en proposant des sorties régulières</a:t>
                      </a:r>
                    </a:p>
                    <a:p>
                      <a:pPr algn="l"/>
                      <a:r>
                        <a:rPr lang="fr-FR" sz="1600" dirty="0"/>
                        <a:t>- Fait la promotion du site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84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Les collectivités territoriales</a:t>
                      </a:r>
                      <a:endParaRPr lang="fr-FR" sz="1600" b="1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Valoriser son territoire autour d’activités de pleine nature</a:t>
                      </a:r>
                    </a:p>
                    <a:p>
                      <a:pPr algn="l"/>
                      <a:r>
                        <a:rPr lang="fr-FR" sz="1600" dirty="0"/>
                        <a:t>- Dynamiser</a:t>
                      </a:r>
                      <a:r>
                        <a:rPr lang="fr-FR" sz="1600" baseline="0" dirty="0"/>
                        <a:t> son image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- Garantit</a:t>
                      </a:r>
                      <a:r>
                        <a:rPr lang="fr-FR" sz="1600" baseline="0" dirty="0"/>
                        <a:t> l’entretien des circuits et des équipements</a:t>
                      </a:r>
                    </a:p>
                    <a:p>
                      <a:pPr algn="l"/>
                      <a:r>
                        <a:rPr lang="fr-FR" sz="1600" dirty="0"/>
                        <a:t>- Fait la promotion du site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DC2B37-E909-41E7-8AEF-5B45D731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3066" y="6514225"/>
            <a:ext cx="4114800" cy="365125"/>
          </a:xfrm>
        </p:spPr>
        <p:txBody>
          <a:bodyPr/>
          <a:lstStyle/>
          <a:p>
            <a:r>
              <a:rPr lang="fr-FR" dirty="0"/>
              <a:t>                                       Plénière CRCHS Talence le  27/10/2018</a:t>
            </a:r>
          </a:p>
        </p:txBody>
      </p:sp>
    </p:spTree>
    <p:extLst>
      <p:ext uri="{BB962C8B-B14F-4D97-AF65-F5344CB8AC3E}">
        <p14:creationId xmlns:p14="http://schemas.microsoft.com/office/powerpoint/2010/main" val="1314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8238" y="3704746"/>
            <a:ext cx="3732901" cy="3169730"/>
            <a:chOff x="0" y="6741995"/>
            <a:chExt cx="3732901" cy="31697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61054"/>
              <a:ext cx="3732900" cy="3050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6741995"/>
              <a:ext cx="3732900" cy="316400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2095" y="0"/>
            <a:ext cx="3551195" cy="24732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1121322" y="-83162"/>
            <a:ext cx="876544" cy="1645461"/>
          </a:xfrm>
          <a:custGeom>
            <a:avLst/>
            <a:gdLst>
              <a:gd name="connsiteX0" fmla="*/ 45497 w 840784"/>
              <a:gd name="connsiteY0" fmla="*/ 52387 h 1517129"/>
              <a:gd name="connsiteX1" fmla="*/ 35972 w 840784"/>
              <a:gd name="connsiteY1" fmla="*/ 1400175 h 1517129"/>
              <a:gd name="connsiteX2" fmla="*/ 62165 w 840784"/>
              <a:gd name="connsiteY2" fmla="*/ 1440656 h 1517129"/>
              <a:gd name="connsiteX3" fmla="*/ 781303 w 840784"/>
              <a:gd name="connsiteY3" fmla="*/ 1345406 h 1517129"/>
              <a:gd name="connsiteX4" fmla="*/ 800353 w 840784"/>
              <a:gd name="connsiteY4" fmla="*/ 1312069 h 1517129"/>
              <a:gd name="connsiteX5" fmla="*/ 795590 w 840784"/>
              <a:gd name="connsiteY5" fmla="*/ 0 h 1517129"/>
              <a:gd name="connsiteX6" fmla="*/ 795590 w 840784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6843 w 841655"/>
              <a:gd name="connsiteY0" fmla="*/ 52387 h 1442440"/>
              <a:gd name="connsiteX1" fmla="*/ 36843 w 841655"/>
              <a:gd name="connsiteY1" fmla="*/ 1400175 h 1442440"/>
              <a:gd name="connsiteX2" fmla="*/ 63036 w 841655"/>
              <a:gd name="connsiteY2" fmla="*/ 1440656 h 1442440"/>
              <a:gd name="connsiteX3" fmla="*/ 782174 w 841655"/>
              <a:gd name="connsiteY3" fmla="*/ 1345406 h 1442440"/>
              <a:gd name="connsiteX4" fmla="*/ 801224 w 841655"/>
              <a:gd name="connsiteY4" fmla="*/ 1312069 h 1442440"/>
              <a:gd name="connsiteX5" fmla="*/ 796461 w 841655"/>
              <a:gd name="connsiteY5" fmla="*/ 0 h 1442440"/>
              <a:gd name="connsiteX6" fmla="*/ 796461 w 841655"/>
              <a:gd name="connsiteY6" fmla="*/ 0 h 1442440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767514"/>
              <a:gd name="connsiteY0" fmla="*/ 52387 h 1440788"/>
              <a:gd name="connsiteX1" fmla="*/ 2648 w 767514"/>
              <a:gd name="connsiteY1" fmla="*/ 1400175 h 1440788"/>
              <a:gd name="connsiteX2" fmla="*/ 28841 w 767514"/>
              <a:gd name="connsiteY2" fmla="*/ 1440656 h 1440788"/>
              <a:gd name="connsiteX3" fmla="*/ 747979 w 767514"/>
              <a:gd name="connsiteY3" fmla="*/ 1345406 h 1440788"/>
              <a:gd name="connsiteX4" fmla="*/ 767029 w 767514"/>
              <a:gd name="connsiteY4" fmla="*/ 1312069 h 1440788"/>
              <a:gd name="connsiteX5" fmla="*/ 762266 w 767514"/>
              <a:gd name="connsiteY5" fmla="*/ 0 h 1440788"/>
              <a:gd name="connsiteX6" fmla="*/ 762266 w 767514"/>
              <a:gd name="connsiteY6" fmla="*/ 0 h 14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14" h="1440788">
                <a:moveTo>
                  <a:pt x="2648" y="52387"/>
                </a:moveTo>
                <a:cubicBezTo>
                  <a:pt x="-3504" y="610592"/>
                  <a:pt x="3046" y="1378347"/>
                  <a:pt x="2648" y="1400175"/>
                </a:cubicBezTo>
                <a:cubicBezTo>
                  <a:pt x="2250" y="1422003"/>
                  <a:pt x="4632" y="1442640"/>
                  <a:pt x="28841" y="1440656"/>
                </a:cubicBezTo>
                <a:cubicBezTo>
                  <a:pt x="53050" y="1438672"/>
                  <a:pt x="724961" y="1350168"/>
                  <a:pt x="747979" y="1345406"/>
                </a:cubicBezTo>
                <a:cubicBezTo>
                  <a:pt x="770997" y="1340644"/>
                  <a:pt x="764648" y="1331515"/>
                  <a:pt x="767029" y="1312069"/>
                </a:cubicBezTo>
                <a:cubicBezTo>
                  <a:pt x="769410" y="1292623"/>
                  <a:pt x="762266" y="0"/>
                  <a:pt x="762266" y="0"/>
                </a:cubicBezTo>
                <a:lnTo>
                  <a:pt x="762266" y="0"/>
                </a:lnTo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561" b="4930"/>
          <a:stretch/>
        </p:blipFill>
        <p:spPr>
          <a:xfrm>
            <a:off x="11193962" y="161212"/>
            <a:ext cx="741852" cy="130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349" y="69672"/>
            <a:ext cx="543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502800"/>
                </a:solidFill>
                <a:latin typeface="Lato" panose="020F0502020204030203" pitchFamily="34" charset="0"/>
              </a:rPr>
              <a:t>Uni’vert Trail : les sites et  les projets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91318" y="1723511"/>
            <a:ext cx="70682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Lato" panose="020F0502020204030203" pitchFamily="34" charset="0"/>
              </a:rPr>
              <a:t>À ce jour : </a:t>
            </a:r>
          </a:p>
          <a:p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Lato" panose="020F0502020204030203" pitchFamily="34" charset="0"/>
              </a:rPr>
              <a:t>1 site inauguré en novembre 2016 : l’Uni’vert Trail Millevaches Monédières </a:t>
            </a:r>
            <a:r>
              <a:rPr lang="fr-FR" sz="2400" dirty="0">
                <a:solidFill>
                  <a:srgbClr val="FF0000"/>
                </a:solidFill>
                <a:latin typeface="Lato" panose="020F0502020204030203" pitchFamily="34" charset="0"/>
              </a:rPr>
              <a:t>label fédéral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Lato" panose="020F0502020204030203" pitchFamily="34" charset="0"/>
              </a:rPr>
              <a:t>1 site inauguré en décembre 2017: l’Uni’vert Trail Ambazac </a:t>
            </a:r>
            <a:r>
              <a:rPr lang="fr-FR" sz="2400" dirty="0">
                <a:solidFill>
                  <a:srgbClr val="FF0000"/>
                </a:solidFill>
                <a:latin typeface="Lato" panose="020F0502020204030203" pitchFamily="34" charset="0"/>
              </a:rPr>
              <a:t>label fédéral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Lato" panose="020F0502020204030203" pitchFamily="34" charset="0"/>
              </a:rPr>
              <a:t>2 sites en chantier en Charente (Montmoreau &amp; Lac Chambon) </a:t>
            </a:r>
            <a:r>
              <a:rPr lang="fr-FR" sz="2400" dirty="0">
                <a:highlight>
                  <a:srgbClr val="FFFF00"/>
                </a:highlight>
                <a:latin typeface="Lato" panose="020F0502020204030203" pitchFamily="34" charset="0"/>
              </a:rPr>
              <a:t>ouverture prévue pour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highlight>
                <a:srgbClr val="FFFF00"/>
              </a:highlight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Lato" panose="020F0502020204030203" pitchFamily="34" charset="0"/>
              </a:rPr>
              <a:t>Des contacts en Haute Vienne et en Creuse.</a:t>
            </a:r>
          </a:p>
          <a:p>
            <a:pPr lvl="1"/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740" y="1567656"/>
            <a:ext cx="3045142" cy="437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122AE9F-BD1C-48F0-A6A6-E29C3E98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1912" y="6428243"/>
            <a:ext cx="5274337" cy="537089"/>
          </a:xfrm>
        </p:spPr>
        <p:txBody>
          <a:bodyPr/>
          <a:lstStyle/>
          <a:p>
            <a:r>
              <a:rPr lang="fr-FR" dirty="0"/>
              <a:t>                                                                       Plénière CRCHS Talence le  27/10/2018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79A6A38-D63B-4198-8486-43665068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9" y="821186"/>
            <a:ext cx="4001763" cy="30013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9B51A14-0097-452B-8459-CE3E206B6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9" y="3874496"/>
            <a:ext cx="1691216" cy="28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8238" y="3704746"/>
            <a:ext cx="3732901" cy="3169730"/>
            <a:chOff x="0" y="6741995"/>
            <a:chExt cx="3732901" cy="31697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61054"/>
              <a:ext cx="3732900" cy="3050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6741995"/>
              <a:ext cx="3732900" cy="316400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2095" y="0"/>
            <a:ext cx="3551195" cy="24732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1121322" y="-83162"/>
            <a:ext cx="876544" cy="1645461"/>
          </a:xfrm>
          <a:custGeom>
            <a:avLst/>
            <a:gdLst>
              <a:gd name="connsiteX0" fmla="*/ 45497 w 840784"/>
              <a:gd name="connsiteY0" fmla="*/ 52387 h 1517129"/>
              <a:gd name="connsiteX1" fmla="*/ 35972 w 840784"/>
              <a:gd name="connsiteY1" fmla="*/ 1400175 h 1517129"/>
              <a:gd name="connsiteX2" fmla="*/ 62165 w 840784"/>
              <a:gd name="connsiteY2" fmla="*/ 1440656 h 1517129"/>
              <a:gd name="connsiteX3" fmla="*/ 781303 w 840784"/>
              <a:gd name="connsiteY3" fmla="*/ 1345406 h 1517129"/>
              <a:gd name="connsiteX4" fmla="*/ 800353 w 840784"/>
              <a:gd name="connsiteY4" fmla="*/ 1312069 h 1517129"/>
              <a:gd name="connsiteX5" fmla="*/ 795590 w 840784"/>
              <a:gd name="connsiteY5" fmla="*/ 0 h 1517129"/>
              <a:gd name="connsiteX6" fmla="*/ 795590 w 840784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6843 w 841655"/>
              <a:gd name="connsiteY0" fmla="*/ 52387 h 1442440"/>
              <a:gd name="connsiteX1" fmla="*/ 36843 w 841655"/>
              <a:gd name="connsiteY1" fmla="*/ 1400175 h 1442440"/>
              <a:gd name="connsiteX2" fmla="*/ 63036 w 841655"/>
              <a:gd name="connsiteY2" fmla="*/ 1440656 h 1442440"/>
              <a:gd name="connsiteX3" fmla="*/ 782174 w 841655"/>
              <a:gd name="connsiteY3" fmla="*/ 1345406 h 1442440"/>
              <a:gd name="connsiteX4" fmla="*/ 801224 w 841655"/>
              <a:gd name="connsiteY4" fmla="*/ 1312069 h 1442440"/>
              <a:gd name="connsiteX5" fmla="*/ 796461 w 841655"/>
              <a:gd name="connsiteY5" fmla="*/ 0 h 1442440"/>
              <a:gd name="connsiteX6" fmla="*/ 796461 w 841655"/>
              <a:gd name="connsiteY6" fmla="*/ 0 h 1442440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767514"/>
              <a:gd name="connsiteY0" fmla="*/ 52387 h 1440788"/>
              <a:gd name="connsiteX1" fmla="*/ 2648 w 767514"/>
              <a:gd name="connsiteY1" fmla="*/ 1400175 h 1440788"/>
              <a:gd name="connsiteX2" fmla="*/ 28841 w 767514"/>
              <a:gd name="connsiteY2" fmla="*/ 1440656 h 1440788"/>
              <a:gd name="connsiteX3" fmla="*/ 747979 w 767514"/>
              <a:gd name="connsiteY3" fmla="*/ 1345406 h 1440788"/>
              <a:gd name="connsiteX4" fmla="*/ 767029 w 767514"/>
              <a:gd name="connsiteY4" fmla="*/ 1312069 h 1440788"/>
              <a:gd name="connsiteX5" fmla="*/ 762266 w 767514"/>
              <a:gd name="connsiteY5" fmla="*/ 0 h 1440788"/>
              <a:gd name="connsiteX6" fmla="*/ 762266 w 767514"/>
              <a:gd name="connsiteY6" fmla="*/ 0 h 14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14" h="1440788">
                <a:moveTo>
                  <a:pt x="2648" y="52387"/>
                </a:moveTo>
                <a:cubicBezTo>
                  <a:pt x="-3504" y="610592"/>
                  <a:pt x="3046" y="1378347"/>
                  <a:pt x="2648" y="1400175"/>
                </a:cubicBezTo>
                <a:cubicBezTo>
                  <a:pt x="2250" y="1422003"/>
                  <a:pt x="4632" y="1442640"/>
                  <a:pt x="28841" y="1440656"/>
                </a:cubicBezTo>
                <a:cubicBezTo>
                  <a:pt x="53050" y="1438672"/>
                  <a:pt x="724961" y="1350168"/>
                  <a:pt x="747979" y="1345406"/>
                </a:cubicBezTo>
                <a:cubicBezTo>
                  <a:pt x="770997" y="1340644"/>
                  <a:pt x="764648" y="1331515"/>
                  <a:pt x="767029" y="1312069"/>
                </a:cubicBezTo>
                <a:cubicBezTo>
                  <a:pt x="769410" y="1292623"/>
                  <a:pt x="762266" y="0"/>
                  <a:pt x="762266" y="0"/>
                </a:cubicBezTo>
                <a:lnTo>
                  <a:pt x="762266" y="0"/>
                </a:lnTo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561" b="4930"/>
          <a:stretch/>
        </p:blipFill>
        <p:spPr>
          <a:xfrm>
            <a:off x="11193962" y="161212"/>
            <a:ext cx="741852" cy="13033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FF9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0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49" y="69672"/>
            <a:ext cx="5977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Lato" panose="020F0502020204030203" pitchFamily="34" charset="0"/>
              </a:rPr>
              <a:t>Uni’vert Trails : quelques moments forts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99165" y="1073310"/>
            <a:ext cx="773664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Lato" panose="020F0502020204030203" pitchFamily="34" charset="0"/>
              </a:rPr>
              <a:t>Une démarche de développement local</a:t>
            </a:r>
          </a:p>
          <a:p>
            <a:endParaRPr lang="fr-FR" sz="2200" b="1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u="sng" dirty="0">
                <a:latin typeface="Lato" panose="020F0502020204030203" pitchFamily="34" charset="0"/>
              </a:rPr>
              <a:t>04 Décembre à Ambazac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Inauguration officielle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Promotion de l’école d’athlétisme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Circuit du téléthon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u="sng" dirty="0">
                <a:latin typeface="Lato" panose="020F0502020204030203" pitchFamily="34" charset="0"/>
              </a:rPr>
              <a:t>25 au 27 Mai à Bugeat</a:t>
            </a:r>
            <a:r>
              <a:rPr lang="fr-FR" sz="2200" dirty="0">
                <a:latin typeface="Lato" panose="020F0502020204030203" pitchFamily="34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Stage Trail Camp avec Nathalie Mauclair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Formation , entrainements et visites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Prorogation des diplômes d’entraineurs HS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2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u="sng" dirty="0">
                <a:latin typeface="Lato" panose="020F0502020204030203" pitchFamily="34" charset="0"/>
              </a:rPr>
              <a:t>Week end de Pentecôte à Ambazac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Stand à l’occasion des Gendarmes &amp; Voleurs de temps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Création &amp; distribution de flyers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Lato" panose="020F0502020204030203" pitchFamily="34" charset="0"/>
              </a:rPr>
              <a:t>Nombreux contacts auprès de clubs</a:t>
            </a:r>
          </a:p>
          <a:p>
            <a:pPr lvl="7"/>
            <a:endParaRPr lang="fr-FR" sz="2200" dirty="0">
              <a:latin typeface="Lato" panose="020F0502020204030203" pitchFamily="34" charset="0"/>
            </a:endParaRPr>
          </a:p>
          <a:p>
            <a:endParaRPr lang="fr-FR" sz="2200" b="1" dirty="0">
              <a:latin typeface="Lato" panose="020F05020202040302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7" y="808328"/>
            <a:ext cx="3824101" cy="286807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7233883-7F53-46B9-A59B-5D152E6B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50292" y="6514225"/>
            <a:ext cx="4114800" cy="365125"/>
          </a:xfrm>
        </p:spPr>
        <p:txBody>
          <a:bodyPr/>
          <a:lstStyle/>
          <a:p>
            <a:r>
              <a:rPr lang="fr-FR" dirty="0"/>
              <a:t>Pl	plénière CRCHS Talence le  27/10/2018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1D3CA3-C69B-4ABB-AB48-9806E729D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" y="3661330"/>
            <a:ext cx="3803860" cy="2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8238" y="3704746"/>
            <a:ext cx="3732901" cy="3169730"/>
            <a:chOff x="0" y="6741995"/>
            <a:chExt cx="3732901" cy="31697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61054"/>
              <a:ext cx="3732900" cy="3050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" y="6741995"/>
              <a:ext cx="3732900" cy="316400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4867" b="13696"/>
          <a:stretch/>
        </p:blipFill>
        <p:spPr>
          <a:xfrm rot="10800000">
            <a:off x="8632095" y="-8711"/>
            <a:ext cx="3551196" cy="2632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2095" y="0"/>
            <a:ext cx="3551195" cy="24732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1121322" y="-83162"/>
            <a:ext cx="876544" cy="1645461"/>
          </a:xfrm>
          <a:custGeom>
            <a:avLst/>
            <a:gdLst>
              <a:gd name="connsiteX0" fmla="*/ 45497 w 840784"/>
              <a:gd name="connsiteY0" fmla="*/ 52387 h 1517129"/>
              <a:gd name="connsiteX1" fmla="*/ 35972 w 840784"/>
              <a:gd name="connsiteY1" fmla="*/ 1400175 h 1517129"/>
              <a:gd name="connsiteX2" fmla="*/ 62165 w 840784"/>
              <a:gd name="connsiteY2" fmla="*/ 1440656 h 1517129"/>
              <a:gd name="connsiteX3" fmla="*/ 781303 w 840784"/>
              <a:gd name="connsiteY3" fmla="*/ 1345406 h 1517129"/>
              <a:gd name="connsiteX4" fmla="*/ 800353 w 840784"/>
              <a:gd name="connsiteY4" fmla="*/ 1312069 h 1517129"/>
              <a:gd name="connsiteX5" fmla="*/ 795590 w 840784"/>
              <a:gd name="connsiteY5" fmla="*/ 0 h 1517129"/>
              <a:gd name="connsiteX6" fmla="*/ 795590 w 840784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5544 w 840356"/>
              <a:gd name="connsiteY0" fmla="*/ 52387 h 1517129"/>
              <a:gd name="connsiteX1" fmla="*/ 35544 w 840356"/>
              <a:gd name="connsiteY1" fmla="*/ 1400175 h 1517129"/>
              <a:gd name="connsiteX2" fmla="*/ 61737 w 840356"/>
              <a:gd name="connsiteY2" fmla="*/ 1440656 h 1517129"/>
              <a:gd name="connsiteX3" fmla="*/ 780875 w 840356"/>
              <a:gd name="connsiteY3" fmla="*/ 1345406 h 1517129"/>
              <a:gd name="connsiteX4" fmla="*/ 799925 w 840356"/>
              <a:gd name="connsiteY4" fmla="*/ 1312069 h 1517129"/>
              <a:gd name="connsiteX5" fmla="*/ 795162 w 840356"/>
              <a:gd name="connsiteY5" fmla="*/ 0 h 1517129"/>
              <a:gd name="connsiteX6" fmla="*/ 795162 w 840356"/>
              <a:gd name="connsiteY6" fmla="*/ 0 h 1517129"/>
              <a:gd name="connsiteX0" fmla="*/ 36843 w 841655"/>
              <a:gd name="connsiteY0" fmla="*/ 52387 h 1442440"/>
              <a:gd name="connsiteX1" fmla="*/ 36843 w 841655"/>
              <a:gd name="connsiteY1" fmla="*/ 1400175 h 1442440"/>
              <a:gd name="connsiteX2" fmla="*/ 63036 w 841655"/>
              <a:gd name="connsiteY2" fmla="*/ 1440656 h 1442440"/>
              <a:gd name="connsiteX3" fmla="*/ 782174 w 841655"/>
              <a:gd name="connsiteY3" fmla="*/ 1345406 h 1442440"/>
              <a:gd name="connsiteX4" fmla="*/ 801224 w 841655"/>
              <a:gd name="connsiteY4" fmla="*/ 1312069 h 1442440"/>
              <a:gd name="connsiteX5" fmla="*/ 796461 w 841655"/>
              <a:gd name="connsiteY5" fmla="*/ 0 h 1442440"/>
              <a:gd name="connsiteX6" fmla="*/ 796461 w 841655"/>
              <a:gd name="connsiteY6" fmla="*/ 0 h 1442440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807460"/>
              <a:gd name="connsiteY0" fmla="*/ 52387 h 1440788"/>
              <a:gd name="connsiteX1" fmla="*/ 2648 w 807460"/>
              <a:gd name="connsiteY1" fmla="*/ 1400175 h 1440788"/>
              <a:gd name="connsiteX2" fmla="*/ 28841 w 807460"/>
              <a:gd name="connsiteY2" fmla="*/ 1440656 h 1440788"/>
              <a:gd name="connsiteX3" fmla="*/ 747979 w 807460"/>
              <a:gd name="connsiteY3" fmla="*/ 1345406 h 1440788"/>
              <a:gd name="connsiteX4" fmla="*/ 767029 w 807460"/>
              <a:gd name="connsiteY4" fmla="*/ 1312069 h 1440788"/>
              <a:gd name="connsiteX5" fmla="*/ 762266 w 807460"/>
              <a:gd name="connsiteY5" fmla="*/ 0 h 1440788"/>
              <a:gd name="connsiteX6" fmla="*/ 762266 w 807460"/>
              <a:gd name="connsiteY6" fmla="*/ 0 h 1440788"/>
              <a:gd name="connsiteX0" fmla="*/ 2648 w 767514"/>
              <a:gd name="connsiteY0" fmla="*/ 52387 h 1440788"/>
              <a:gd name="connsiteX1" fmla="*/ 2648 w 767514"/>
              <a:gd name="connsiteY1" fmla="*/ 1400175 h 1440788"/>
              <a:gd name="connsiteX2" fmla="*/ 28841 w 767514"/>
              <a:gd name="connsiteY2" fmla="*/ 1440656 h 1440788"/>
              <a:gd name="connsiteX3" fmla="*/ 747979 w 767514"/>
              <a:gd name="connsiteY3" fmla="*/ 1345406 h 1440788"/>
              <a:gd name="connsiteX4" fmla="*/ 767029 w 767514"/>
              <a:gd name="connsiteY4" fmla="*/ 1312069 h 1440788"/>
              <a:gd name="connsiteX5" fmla="*/ 762266 w 767514"/>
              <a:gd name="connsiteY5" fmla="*/ 0 h 1440788"/>
              <a:gd name="connsiteX6" fmla="*/ 762266 w 767514"/>
              <a:gd name="connsiteY6" fmla="*/ 0 h 14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14" h="1440788">
                <a:moveTo>
                  <a:pt x="2648" y="52387"/>
                </a:moveTo>
                <a:cubicBezTo>
                  <a:pt x="-3504" y="610592"/>
                  <a:pt x="3046" y="1378347"/>
                  <a:pt x="2648" y="1400175"/>
                </a:cubicBezTo>
                <a:cubicBezTo>
                  <a:pt x="2250" y="1422003"/>
                  <a:pt x="4632" y="1442640"/>
                  <a:pt x="28841" y="1440656"/>
                </a:cubicBezTo>
                <a:cubicBezTo>
                  <a:pt x="53050" y="1438672"/>
                  <a:pt x="724961" y="1350168"/>
                  <a:pt x="747979" y="1345406"/>
                </a:cubicBezTo>
                <a:cubicBezTo>
                  <a:pt x="770997" y="1340644"/>
                  <a:pt x="764648" y="1331515"/>
                  <a:pt x="767029" y="1312069"/>
                </a:cubicBezTo>
                <a:cubicBezTo>
                  <a:pt x="769410" y="1292623"/>
                  <a:pt x="762266" y="0"/>
                  <a:pt x="762266" y="0"/>
                </a:cubicBezTo>
                <a:lnTo>
                  <a:pt x="762266" y="0"/>
                </a:lnTo>
              </a:path>
            </a:pathLst>
          </a:custGeom>
          <a:solidFill>
            <a:schemeClr val="bg1">
              <a:alpha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561" b="4930"/>
          <a:stretch/>
        </p:blipFill>
        <p:spPr>
          <a:xfrm>
            <a:off x="11193962" y="161212"/>
            <a:ext cx="741852" cy="130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8239" y="618307"/>
            <a:ext cx="6931553" cy="45719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349" y="69672"/>
            <a:ext cx="1892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502800"/>
                </a:solidFill>
                <a:latin typeface="Lato" panose="020F0502020204030203" pitchFamily="34" charset="0"/>
              </a:rPr>
              <a:t>Uni’vert Trail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37679" y="2632850"/>
            <a:ext cx="4417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Lato" panose="020F0502020204030203" pitchFamily="34" charset="0"/>
              </a:rPr>
              <a:t>Pour tous renseignements :</a:t>
            </a:r>
          </a:p>
          <a:p>
            <a:endParaRPr lang="fr-FR" sz="2200" b="1" dirty="0">
              <a:latin typeface="Lato" panose="020F0502020204030203" pitchFamily="34" charset="0"/>
            </a:endParaRPr>
          </a:p>
          <a:p>
            <a:r>
              <a:rPr lang="fr-FR" sz="2200" b="1" dirty="0">
                <a:latin typeface="Lato" panose="020F0502020204030203" pitchFamily="34" charset="0"/>
              </a:rPr>
              <a:t>Patrick GAUMONDIE</a:t>
            </a:r>
          </a:p>
          <a:p>
            <a:r>
              <a:rPr lang="fr-FR" sz="2200" i="1" dirty="0" err="1">
                <a:latin typeface="Lato" panose="020F0502020204030203" pitchFamily="34" charset="0"/>
              </a:rPr>
              <a:t>Vice-Président</a:t>
            </a:r>
            <a:r>
              <a:rPr lang="fr-FR" sz="2200" i="1" dirty="0">
                <a:latin typeface="Lato" panose="020F0502020204030203" pitchFamily="34" charset="0"/>
              </a:rPr>
              <a:t> Délégué de la LANA en charge du hors-stade</a:t>
            </a:r>
          </a:p>
          <a:p>
            <a:r>
              <a:rPr lang="fr-FR" sz="2200" dirty="0">
                <a:latin typeface="Lato" panose="020F0502020204030203" pitchFamily="34" charset="0"/>
              </a:rPr>
              <a:t>patrick.gaumondie@legrand.fr</a:t>
            </a:r>
          </a:p>
          <a:p>
            <a:pPr lvl="7"/>
            <a:endParaRPr lang="fr-FR" sz="2200" dirty="0">
              <a:latin typeface="Lato" panose="020F0502020204030203" pitchFamily="34" charset="0"/>
            </a:endParaRPr>
          </a:p>
          <a:p>
            <a:endParaRPr lang="fr-FR" sz="2200" b="1" dirty="0">
              <a:latin typeface="Lato" panose="020F0502020204030203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AE2597-050D-446D-9180-452FEF56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8490" y="6492875"/>
            <a:ext cx="4114800" cy="365125"/>
          </a:xfrm>
        </p:spPr>
        <p:txBody>
          <a:bodyPr/>
          <a:lstStyle/>
          <a:p>
            <a:r>
              <a:rPr lang="fr-FR" dirty="0"/>
              <a:t>Plénière CRCHS Talence le  27/10/2018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49F8FCE-A732-4B45-91FA-9BA62075C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468" t="10981" r="61478" b="13100"/>
          <a:stretch/>
        </p:blipFill>
        <p:spPr>
          <a:xfrm>
            <a:off x="104531" y="1454070"/>
            <a:ext cx="6889730" cy="45895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507AEAA-3E49-41C4-8C24-BB6192485C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901" y="4994620"/>
            <a:ext cx="1019300" cy="15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5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397</Words>
  <Application>Microsoft Office PowerPoint</Application>
  <PresentationFormat>Grand écran</PresentationFormat>
  <Paragraphs>78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LLA</dc:creator>
  <cp:lastModifiedBy>Patrick GAUMONDIE</cp:lastModifiedBy>
  <cp:revision>61</cp:revision>
  <dcterms:created xsi:type="dcterms:W3CDTF">2017-03-28T09:43:24Z</dcterms:created>
  <dcterms:modified xsi:type="dcterms:W3CDTF">2018-10-14T19:19:02Z</dcterms:modified>
</cp:coreProperties>
</file>